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ink/ink1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2" r:id="rId3"/>
    <p:sldId id="267" r:id="rId4"/>
    <p:sldId id="268" r:id="rId5"/>
    <p:sldId id="285" r:id="rId6"/>
    <p:sldId id="284" r:id="rId7"/>
    <p:sldId id="269" r:id="rId8"/>
    <p:sldId id="292" r:id="rId9"/>
    <p:sldId id="290" r:id="rId10"/>
    <p:sldId id="286" r:id="rId11"/>
    <p:sldId id="270" r:id="rId12"/>
    <p:sldId id="293" r:id="rId13"/>
    <p:sldId id="264" r:id="rId14"/>
    <p:sldId id="275" r:id="rId15"/>
    <p:sldId id="294" r:id="rId16"/>
    <p:sldId id="295" r:id="rId18"/>
    <p:sldId id="277" r:id="rId19"/>
    <p:sldId id="297" r:id="rId20"/>
    <p:sldId id="296" r:id="rId21"/>
    <p:sldId id="305" r:id="rId22"/>
    <p:sldId id="298" r:id="rId23"/>
    <p:sldId id="300" r:id="rId24"/>
    <p:sldId id="299" r:id="rId25"/>
    <p:sldId id="302" r:id="rId26"/>
    <p:sldId id="301" r:id="rId27"/>
    <p:sldId id="303" r:id="rId28"/>
    <p:sldId id="283" r:id="rId29"/>
    <p:sldId id="276" r:id="rId30"/>
    <p:sldId id="304" r:id="rId31"/>
    <p:sldId id="266" r:id="rId32"/>
    <p:sldId id="281" r:id="rId33"/>
    <p:sldId id="287" r:id="rId34"/>
    <p:sldId id="288" r:id="rId35"/>
    <p:sldId id="289" r:id="rId36"/>
    <p:sldId id="282" r:id="rId37"/>
  </p:sldIdLst>
  <p:sldSz cx="12192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59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0" Type="http://schemas.openxmlformats.org/officeDocument/2006/relationships/tableStyles" Target="tableStyles.xml"/><Relationship Id="rId4" Type="http://schemas.openxmlformats.org/officeDocument/2006/relationships/slide" Target="slides/slide2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592220723628998" units="cm"/>
      <inkml:brushProperty name="height" value="0.0592220723628998" units="cm"/>
      <inkml:brushProperty name="color" value="#FF0000"/>
      <inkml:brushProperty name="ignorePressure" value="0"/>
    </inkml:brush>
  </inkml:definitions>
  <inkml:trace contextRef="#ctx0" brushRef="#br0">59550.000000 23300.000000 386,'-115.000000'23.000000'2,"23.000000"-3.000000"3 ,22.000000-3.000000 4,22.000000-2.000000 3,13.000000-8.000000 4,7.000000-8.000000 4,6.000000-10.000000 5,7.000000-9.000000 5,5.000000-5.000000 1,7.000000 0.000000-1,6.000000 0.000000-2,7.000000 0.000000-2,5.000000 0.000000-1,7.000000 0.000000 0,6.000000 0.000000-1,7.000000 0.000000-1,4.000000 3.000000-1,3.000000 6.000000-3,3.000000 7.000000-3,4.000000 6.000000-2,5.000000 4.000000-2,10.000000 4.000000 2,10.000000 3.000000 0,9.000000 3.000000 0,9.000000-1.000000 1,9.000000-2.000000 0,10.000000-3.000000-1,10.000000-3.000000 0,16.000000-7.000000-2,26.000000-9.000000 0,24.000000-10.000000-3,26.000000-8.000000-1,15.000000-8.000000-1,6.000000-2.000000 0,7.000000-3.000000 0,6.000000-3.000000 1,1.000000 1.000000-1,-3.000000 6.000000-1,-3.000000 7.000000 0,-2.000000 6.000000 0,-25.000000 6.000000-3,-43.000000 6.000000-1,-44.000000 7.000000-4,-43.000000 6.000000-3,-21.000000 3.000000-1,3.000000 0.000000 1,3.000000 0.000000 0,4.000000 0.000000 1,-1.000000 0.000000 0,-3.000000 0.000000 0,-3.000000 0.000000 1,-2.000000 0.000000 1,2.000000 1.000000-2,9.000000 4.000000-4,10.000000 3.000000-3,10.000000 3.000000-3,10.000000 6.000000-2,13.000000 9.000000-1,12.000000 10.000000-1,13.000000 10.000000 0,-2.000000 2.000000 0,-16.000000-3.000000 3,-15.000000-3.000000 2,-15.000000-2.000000 2,-15.000000-8.000000 2,-12.000000-8.000000 0,-13.000000-10.000000 1,-12.000000-9.000000 1,-16.000000-12.000000 1,-19.000000-11.000000 3,-18.000000-14.000000 2,-19.000000-11.000000 2,-10.000000-6.000000-10,1.000000 4.000000-25,-1.000000 3.000000-23,1.000000 3.000000-25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404027625918388" units="cm"/>
      <inkml:brushProperty name="height" value="0.0404027625918388" units="cm"/>
      <inkml:brushProperty name="color" value="#FF0000"/>
      <inkml:brushProperty name="ignorePressure" value="0"/>
    </inkml:brush>
  </inkml:definitions>
  <inkml:trace contextRef="#ctx0" brushRef="#br0">73300.000000 15950.000000 566,'-91.000000'0.000000'3,"19.000000"0.000000"5 ,19.000000 0.000000 6,19.000000 0.000000 5,26.000000-2.000000 9,34.000000-3.000000 13,35.000000-3.000000 13,35.000000-2.000000 13,18.000000-3.000000-1,3.000000 1.000000-13,3.000000-1.000000-14,4.000000 1.000000-14,-3.000000-1.000000-12,-5.000000 1.000000-10,-7.000000-1.000000-9,-5.000000 1.000000-10,-11.000000 1.000000-9,-11.000000 3.000000-8,-14.000000 3.000000-8,-11.000000 4.000000-7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696138739585876" units="cm"/>
      <inkml:brushProperty name="height" value="0.0696138739585876" units="cm"/>
      <inkml:brushProperty name="color" value="#FF0000"/>
      <inkml:brushProperty name="ignorePressure" value="0"/>
    </inkml:brush>
  </inkml:definitions>
  <inkml:trace contextRef="#ctx0" brushRef="#br0">73900.000000 15400.000000 362,'67.000000'9.000000'139,"-16.000000"19.000000"-32 ,-15.000000 19.000000-32,-15.000000 19.000000-31,-11.000000 13.000000-17,-2.000000 10.000000 1,-3.000000 10.000000 1,-3.000000 9.000000 0,-6.000000 9.000000-1,-5.000000 9.000000-2,-7.000000 10.000000-2,-5.000000 10.000000-1,-1.000000-4.000000-4,6.000000-16.000000-2,7.000000-15.000000-4,6.000000-15.000000-4,7.000000-26.000000-8,10.000000-34.000000-17,10.000000-35.000000-16,9.000000-33.000000-16,13.000000-34.000000-8,20.000000-31.000000-4,18.000000-31.000000-1,20.000000-31.000000-3,-3.000000 1.000000 0,-21.000000 34.000000 2,-22.000000 35.000000 2,-22.000000 35.000000 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473626330494881" units="cm"/>
      <inkml:brushProperty name="height" value="0.0473626330494881" units="cm"/>
      <inkml:brushProperty name="color" value="#FF0000"/>
      <inkml:brushProperty name="ignorePressure" value="0"/>
    </inkml:brush>
  </inkml:definitions>
  <inkml:trace contextRef="#ctx0" brushRef="#br0">75900.000000 15150.000000 678,'-225.000000'45.000000'5,"50.000000"-9.000000"10 ,50.000000-10.000000 10,50.000000-8.000000 11,39.000000-9.000000 5,28.000000-6.000000 3,28.000000-6.000000 1,29.000000-6.000000 2,26.000000-9.000000-8,25.000000-8.000000-18,25.000000-10.000000-17,25.000000-9.000000-19,10.000000-2.000000-13,-2.000000 6.000000-9,-3.000000 7.000000-9,-3.000000 6.000000-9,-17.000000 6.000000-2,-27.000000 6.000000 7,-28.000000 7.000000 7,-28.000000 6.000000 7,-18.000000 6.000000 2,-6.000000 6.000000-2,-6.000000 7.000000-2,-6.000000 6.000000-1</inkml:trace>
</inkml:ink>
</file>

<file path=ppt/ink/ink13.xml><?xml version="1.0" encoding="utf-8"?>
<inkml:ink xmlns:inkml="http://www.w3.org/2003/InkML">
  <annotation type="ScanImages2ExtractSignatures">1</annotation>
  <annotation type="ScanImagesWidth">1128610369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41636236011982" units="cm"/>
      <inkml:brushProperty name="height" value="0.041636236011982" units="cm"/>
      <inkml:brushProperty name="color" value="#FF0000"/>
      <inkml:brushProperty name="ignorePressure" value="0"/>
    </inkml:brush>
  </inkml:definitions>
  <inkml:trace contextRef="#ctx0" brushRef="#br0">75700.000000 15900.000000 550,'-69.000000'0.000000'0,"13.000000"0.000000"0 ,12.000000 0.000000 0,13.000000 0.000000 0,6.000000 0.000000 0,0.000000 0.000000 0,0.000000 0.000000 0,0.000000 0.000000 0,18.000000 0.000000 15,39.000000 0.000000 30,36.000000 0.000000 31,39.000000 0.000000 29,25.000000-2.000000-1,17.000000-3.000000-35,15.000000-3.000000-34,16.000000-2.000000-34,-12.000000-3.000000-30,-36.000000 1.000000-23,-39.000000-1.000000-23,-36.000000 1.000000-23</inkml:trace>
</inkml:ink>
</file>

<file path=ppt/ink/ink14.xml><?xml version="1.0" encoding="utf-8"?>
<inkml:ink xmlns:inkml="http://www.w3.org/2003/InkML">
  <annotation type="ScanImages2ExtractSignatures">1</annotation>
  <annotation type="ScanImagesWidth">-2116420960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559554994106293" units="cm"/>
      <inkml:brushProperty name="height" value="0.0559554994106293" units="cm"/>
      <inkml:brushProperty name="color" value="#FF0000"/>
      <inkml:brushProperty name="ignorePressure" value="0"/>
    </inkml:brush>
  </inkml:definitions>
  <inkml:trace contextRef="#ctx0" brushRef="#br0">79550.000000 14700.000000 409,'-61.000000'-24.000000'9,"28.000000"4.000000"20 ,28.000000 3.000000 18,29.000000 3.000000 19,16.000000 4.000000 4,7.000000 7.000000-10,6.000000 6.000000-10,7.000000 7.000000-11,4.000000 10.000000-6,3.000000 16.000000-5,3.000000 15.000000-3,4.000000 17.000000-5,-1.000000 13.000000-2,-3.000000 13.000000-2,-3.000000 12.000000-1,-2.000000 13.000000-1,-8.000000 4.000000-1,-8.000000-3.000000-2,-10.000000-3.000000-2,-9.000000-2.000000-1,-7.000000-8.000000-2,-3.000000-8.000000-3,-3.000000-10.000000-1,-2.000000-9.000000-3,-8.000000-10.000000-7,-8.000000-9.000000-12,-10.000000-10.000000-11,-9.000000-8.000000-11,-5.000000-18.000000-8,0.000000-25.000000-1,0.000000-25.000000-3,0.000000-25.000000-2,3.000000-11.000000 1,6.000000 3.000000 3,7.000000 3.000000 3,6.000000 4.000000 4,1.000000 2.000000 4,-3.000000 4.000000 7,-3.000000 3.000000 7,-2.000000 3.000000 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576804056763649" units="cm"/>
      <inkml:brushProperty name="height" value="0.0576804056763649" units="cm"/>
      <inkml:brushProperty name="color" value="#FF0000"/>
      <inkml:brushProperty name="ignorePressure" value="0"/>
    </inkml:brush>
  </inkml:definitions>
  <inkml:trace contextRef="#ctx0" brushRef="#br0">80850.000000 14300.000000 397,'-29.000000'31.000000'85,"-5.000000"13.000000"-11 ,-7.000000 12.000000-11,-5.000000 13.000000-10,-9.000000 15.000000-7,-9.000000 19.000000-4,-10.000000 19.000000-2,-8.000000 19.000000-3,-6.000000 4.000000-3,1.000000-9.000000-4,-1.000000-10.000000-3,1.000000-8.000000-5,2.000000-12.000000-3,7.000000-12.000000-4,6.000000-13.000000-5,7.000000-12.000000-5,15.000000-23.000000-19,25.000000-30.000000-37,25.000000-32.000000-36,25.000000-30.000000-36</inkml:trace>
</inkml:ink>
</file>

<file path=ppt/ink/ink16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577708259224892" units="cm"/>
      <inkml:brushProperty name="height" value="0.0577708259224892" units="cm"/>
      <inkml:brushProperty name="color" value="#FF0000"/>
      <inkml:brushProperty name="ignorePressure" value="0"/>
    </inkml:brush>
  </inkml:definitions>
  <inkml:trace contextRef="#ctx0" brushRef="#br0">81250.000000 13600.000000 396,'-46.000000'-24.000000'0,"10.000000"4.000000"0 ,10.000000 3.000000 0,9.000000 3.000000 0,6.000000 6.000000 6,3.000000 9.000000 10,3.000000 10.000000 12,4.000000 10.000000 11,2.000000 5.000000 3,4.000000 4.000000-7,3.000000 3.000000-6,3.000000 3.000000-7,6.000000-2.000000-4,9.000000-6.000000-1,10.000000-6.000000-1,10.000000-6.000000-1,2.000000-2.000000 0,-3.000000 3.000000 1,-3.000000 3.000000 0,-2.000000 4.000000 1,-6.000000 4.000000 0,-6.000000 6.000000-3,-6.000000 7.000000-2,-6.000000 6.000000-2,-4.000000 1.000000-2,1.000000-3.000000 1,-1.000000-3.000000 0,1.000000-2.000000 0,-6.000000-1.000000 2,-8.000000 3.000000 3,-10.000000 3.000000 2,-9.000000 4.000000 3,-9.000000-1.000000 1,-5.000000-3.000000-4,-7.000000-3.000000-1,-5.000000-2.000000-3,-3.000000-3.000000-2,4.000000 1.000000-1,3.000000-1.000000 0,3.000000 1.000000-2,12.000000-1.000000-1,22.000000 1.000000-2,22.000000-1.000000-3,23.000000 1.000000-3,13.000000-6.000000-4,6.000000-8.000000-6,7.000000-10.000000-6,6.000000-9.000000-5</inkml:trace>
</inkml:ink>
</file>

<file path=ppt/ink/ink17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603754259645939" units="cm"/>
      <inkml:brushProperty name="height" value="0.0603754259645939" units="cm"/>
      <inkml:brushProperty name="color" value="#FF0000"/>
      <inkml:brushProperty name="ignorePressure" value="0"/>
    </inkml:brush>
  </inkml:definitions>
  <inkml:trace contextRef="#ctx0" brushRef="#br0">79200.000000 14350.000000 449,'-69.000000'48.000000'50,"13.000000"-3.000000"-8 ,12.000000-3.000000-7,13.000000-2.000000-9,2.000000 0.000000-3,-5.000000 7.000000 1,-7.000000 6.000000 1,-5.000000 7.000000 1,-4.000000 4.000000 0,0.000000 3.000000-1,0.000000 3.000000 0,0.000000 4.000000-1,0.000000-1.000000-1,0.000000-3.000000-1,0.000000-3.000000-2,0.000000-2.000000-2,3.000000-6.000000-2,6.000000-6.000000-2,7.000000-6.000000-2,6.000000-6.000000-2,18.000000-4.000000-1,32.000000 1.000000 1,31.000000-1.000000 2,32.000000 1.000000 1,15.000000-4.000000-2,0.000000-6.000000-4,0.000000-6.000000-5,0.000000-6.000000-4,1.000000-2.000000-5,4.000000 3.000000-7,3.000000 3.000000-7,3.000000 4.000000-6,-1.000000 2.000000-9,-2.000000 4.000000-11,-3.000000 3.000000-12,-3.000000 3.000000-11,-9.000000-2.000000-3,-11.000000-6.000000 5,-14.000000-6.000000 5,-11.000000-6.000000 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61805035918951" units="cm"/>
      <inkml:brushProperty name="height" value="0.061805035918951" units="cm"/>
      <inkml:brushProperty name="color" value="#FF0000"/>
      <inkml:brushProperty name="ignorePressure" value="0"/>
    </inkml:brush>
  </inkml:definitions>
  <inkml:trace contextRef="#ctx0" brushRef="#br0">82050.000000 14100.000000 454,'-61.000000'1.000000'8,"28.000000"4.000000"13 ,28.000000 3.000000 15,29.000000 3.000000 13,21.000000 1.000000 3,16.000000 1.000000-10,15.000000-1.000000-11,17.000000 1.000000-10,3.000000-1.000000-7,-5.000000 1.000000-3,-7.000000-1.000000-4,-5.000000 1.000000-4,-4.000000 5.000000-2,0.000000 14.000000 0,0.000000 11.000000 0,0.000000 14.000000 0,-8.000000 5.000000-1,-16.000000 1.000000 2,-15.000000-1.000000 0,-15.000000 1.000000 2,-12.000000 1.000000 1,-6.000000 3.000000 4,-6.000000 3.000000 3,-6.000000 4.000000 3,-10.000000 1.000000 2,-12.000000 0.000000 1,-13.000000 0.000000 1,-12.000000 0.000000 1,-10.000000 1.000000 0,-6.000000 4.000000-1,-6.000000 3.000000-1,-6.000000 3.000000-2,-4.000000 1.000000-1,1.000000 1.000000-2,-1.000000-1.000000-3,1.000000 1.000000-2,2.000000-7.000000-3,7.000000-12.000000-6,6.000000-13.000000-4,7.000000-12.000000-5,15.000000-15.000000-17,25.000000-15.000000-32,25.000000-15.000000-30,25.000000-16.000000-32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415231510996819" units="cm"/>
      <inkml:brushProperty name="height" value="0.0415231510996819" units="cm"/>
      <inkml:brushProperty name="color" value="#FF0000"/>
      <inkml:brushProperty name="ignorePressure" value="0"/>
    </inkml:brush>
  </inkml:definitions>
  <inkml:trace contextRef="#ctx0" brushRef="#br0">83050.000000 15900.000000 807,'-122.000000'15.000000'6,"56.000000"-18.000000"13 ,57.000000-19.000000 12,56.000000-18.000000 12,31.000000-6.000000 0,6.000000 10.000000-13,7.000000 10.000000-13,6.000000 9.000000-14,-1.000000 6.000000-8,-5.000000 3.000000-7,-7.000000 3.000000-6,-5.000000 4.000000-5,-9.000000 2.000000-8,-9.000000 4.000000-7,-10.000000 3.000000-9,-8.000000 3.000000-7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625694543123245" units="cm"/>
      <inkml:brushProperty name="height" value="0.0625694543123245" units="cm"/>
      <inkml:brushProperty name="color" value="#FF0000"/>
      <inkml:brushProperty name="ignorePressure" value="0"/>
    </inkml:brush>
  </inkml:definitions>
  <inkml:trace contextRef="#ctx0" brushRef="#br0">68050.000000 14100.000000 427,'-2.000000'46.000000'2,"-3.000000"-5.000000"4 ,-3.000000-7.000000 3,-2.000000-5.000000 4,-3.000000-4.000000 3,1.000000 0.000000 2,-1.000000 0.000000 3,1.000000 0.000000 1,-9.000000 6.000000 3,-15.000000 13.000000 2,-15.000000 12.000000 4,-16.000000 13.000000 2,-13.000000 10.000000 0,-9.000000 10.000000-5,-10.000000 10.000000-4,-8.000000 9.000000-5,-4.000000 1.000000-3,3.000000-6.000000-2,3.000000-6.000000-1,4.000000-6.000000-2,5.000000-9.000000-1,10.000000-8.000000 0,10.000000-10.000000 0,9.000000-9.000000-1,17.000000-5.000000 2,25.000000 0.000000 4,25.000000 0.000000 2,25.000000 0.000000 4,18.000000-2.000000 0,14.000000-3.000000-3,11.000000-3.000000-3,14.000000-2.000000-3,10.000000-3.000000-3,9.000000 1.000000-2,10.000000-1.000000-3,10.000000 1.000000-2,0.000000-3.000000-1,-5.000000-2.000000-2,-7.000000-3.000000 0,-5.000000-3.000000-1,-11.000000-4.000000-1,-11.000000-3.000000-2,-14.000000-3.000000-1,-11.000000-2.000000-3,-26.000000-3.000000-8,-37.000000 1.000000-15,-38.000000-1.000000-17,-37.000000 1.000000-15,-13.000000-3.000000-9,13.000000-2.000000-1,12.000000-3.000000-2,13.000000-3.000000-1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649005323648453" units="cm"/>
      <inkml:brushProperty name="height" value="0.0649005323648453" units="cm"/>
      <inkml:brushProperty name="color" value="#FF0000"/>
      <inkml:brushProperty name="ignorePressure" value="0"/>
    </inkml:brush>
  </inkml:definitions>
  <inkml:trace contextRef="#ctx0" brushRef="#br0">83700.000000 14950.000000 385,'-21.000000'50.000000'79,"10.000000"0.000000"-10 ,10.000000 0.000000-9,9.000000 0.000000-9,2.000000 6.000000-6,-2.000000 13.000000-3,-3.000000 12.000000-1,-3.000000 13.000000-3,-2.000000 10.000000-2,0.000000 10.000000-5,0.000000 10.000000-4,0.000000 9.000000-4,-2.000000 6.000000-3,-3.000000 3.000000-3,-3.000000 3.000000-2,-2.000000 4.000000-3,-3.000000-10.000000-5,1.000000-22.000000-5,-1.000000-22.000000-7,1.000000-21.000000-5,7.000000-29.000000-13,16.000000-34.000000-21,15.000000-35.000000-19,17.000000-33.000000-21,5.000000-17.000000-5,-3.000000 4.000000 6,-3.000000 3.000000 9,-2.000000 3.000000 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493739247322083" units="cm"/>
      <inkml:brushProperty name="height" value="0.0493739247322083" units="cm"/>
      <inkml:brushProperty name="color" value="#FF0000"/>
      <inkml:brushProperty name="ignorePressure" value="0"/>
    </inkml:brush>
  </inkml:definitions>
  <inkml:trace contextRef="#ctx0" brushRef="#br0">85000.000000 15150.000000 463,'-113.000000'3.000000'40,"26.000000"6.000000"-3 ,24.000000 7.000000-2,26.000000 6.000000-2,26.000000-1.000000 1,28.000000-5.000000 6,28.000000-7.000000 5,29.000000-5.000000 6,21.000000-11.000000-1,16.000000-11.000000-7,15.000000-14.000000-7,17.000000-11.000000-6,5.000000-6.000000-6,-3.000000 4.000000-6,-3.000000 3.000000-6,-2.000000 3.000000-6,-9.000000 6.000000-3,-12.000000 9.000000-4,-13.000000 10.000000-3,-12.000000 10.000000-2,-15.000000 8.000000-4,-15.000000 10.000000-4,-15.000000 10.000000-4,-16.000000 9.000000-5,-18.000000 2.000000-3,-18.000000-2.000000-3,-19.000000-3.000000-2,-18.000000-3.000000-3,-14.000000-10.000000-3,-5.000000-16.000000-5,-7.000000-15.000000-4,-5.000000-15.000000-4,3.000000-7.000000 3,17.000000 3.000000 8,15.000000 3.000000 10,16.000000 4.000000 9,5.000000 1.000000 3,-2.000000 0.000000-1,-3.000000 0.000000-2,-3.000000 0.000000-1</inkml:trace>
</inkml:ink>
</file>

<file path=ppt/ink/ink22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706073269248009" units="cm"/>
      <inkml:brushProperty name="height" value="0.0706073269248009" units="cm"/>
      <inkml:brushProperty name="color" value="#FF0000"/>
      <inkml:brushProperty name="ignorePressure" value="0"/>
    </inkml:brush>
  </inkml:definitions>
  <inkml:trace contextRef="#ctx0" brushRef="#br0">89000.000000 13900.000000 364,'-4.000000'48.000000'8,"-5.000000"-3.000000"13 ,-7.000000-3.000000 14,-5.000000-2.000000 15,-8.000000-1.000000 4,-5.000000 3.000000-6,-7.000000 3.000000-6,-5.000000 4.000000-5,-11.000000 5.000000-5,-11.000000 10.000000-2,-14.000000 10.000000-2,-11.000000 9.000000-2,-7.000000 7.000000-3,0.000000 7.000000-1,0.000000 6.000000-4,0.000000 7.000000-2,0.000000-1.000000-1,0.000000-6.000000-2,0.000000-6.000000 0,0.000000-6.000000-2,4.000000-10.000000-1,10.000000-12.000000-2,10.000000-13.000000-1,9.000000-12.000000-2,18.000000-7.000000 1,29.000000 1.000000 1,28.000000-1.000000 2,28.000000 1.000000 2,20.000000-3.000000-1,13.000000-2.000000-1,12.000000-3.000000-4,13.000000-3.000000-1,4.000000-4.000000-2,-3.000000-3.000000-1,-3.000000-3.000000-3,-2.000000-2.000000-1,-5.000000-3.000000-1,-2.000000 1.000000-1,-3.000000-1.000000-1,-3.000000 1.000000-1,-21.000000-3.000000-7,-37.000000-2.000000-15,-38.000000-3.000000-13,-37.000000-3.000000-14,-16.000000-4.000000-7,6.000000-3.000000 1,7.000000-3.000000 0,6.000000-2.000000 2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508218891918659" units="cm"/>
      <inkml:brushProperty name="height" value="0.0508218891918659" units="cm"/>
      <inkml:brushProperty name="color" value="#FF0000"/>
      <inkml:brushProperty name="ignorePressure" value="0"/>
    </inkml:brush>
  </inkml:definitions>
  <inkml:trace contextRef="#ctx0" brushRef="#br0">88800.000000 14850.000000 544,'-61.000000'-36.000000'10,"28.000000"28.000000"19 ,28.000000 28.000000 19,29.000000 29.000000 19,21.000000 13.000000 3,16.000000 1.000000-11,15.000000-1.000000-13,17.000000 1.000000-12,5.000000-1.000000-8,-3.000000 1.000000-4,-3.000000-1.000000-5,-2.000000 1.000000-4,-8.000000 1.000000-4,-8.000000 3.000000-4,-10.000000 3.000000-5,-9.000000 4.000000-3,-12.000000 2.000000-5,-11.000000 4.000000-8,-14.000000 3.000000-6,-11.000000 3.000000-8,-12.000000-1.000000-6,-9.000000-2.000000-6,-10.000000-3.000000-7,-8.000000-3.000000-6,-4.000000-12.000000-1,3.000000-18.000000 4,3.000000-19.000000 3,4.000000-18.000000 4</inkml:trace>
</inkml:ink>
</file>

<file path=ppt/ink/ink24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613721534609795" units="cm"/>
      <inkml:brushProperty name="height" value="0.0613721534609795" units="cm"/>
      <inkml:brushProperty name="color" value="#FF0000"/>
      <inkml:brushProperty name="ignorePressure" value="0"/>
    </inkml:brush>
  </inkml:definitions>
  <inkml:trace contextRef="#ctx0" brushRef="#br0">89800.000000 14800.000000 436,'0.000000'-83.000000'7,"0.000000"34.000000"12 ,0.000000 35.000000 14,0.000000 35.000000 12,-4.000000 21.000000 6,-5.000000 9.000000-2,-7.000000 10.000000-2,-5.000000 10.000000-2,-9.000000 5.000000-2,-9.000000 4.000000-3,-10.000000 3.000000-3,-8.000000 3.000000-1,-11.000000 1.000000-5,-8.000000 1.000000-4,-10.000000-1.000000-5,-9.000000 1.000000-4,-2.000000-6.000000-8,6.000000-8.000000-7,7.000000-10.000000-7,6.000000-9.000000-9,18.000000-15.000000-18,32.000000-18.000000-29,31.000000-19.000000-30,32.000000-18.000000-28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773597657680511" units="cm"/>
      <inkml:brushProperty name="height" value="0.0773597657680511" units="cm"/>
      <inkml:brushProperty name="color" value="#FF0000"/>
      <inkml:brushProperty name="ignorePressure" value="0"/>
    </inkml:brush>
  </inkml:definitions>
  <inkml:trace contextRef="#ctx0" brushRef="#br0">90550.000000 14150.000000 372,'-91.000000'0.000000'4,"19.000000"0.000000"7 ,19.000000 0.000000 9,19.000000 0.000000 7,16.000000 7.000000 6,17.000000 17.000000 4,15.000000 15.000000 5,16.000000 16.000000 5,16.000000 4.000000-2,20.000000-6.000000-8,18.000000-6.000000-6,20.000000-6.000000-8,5.000000-2.000000-6,-6.000000 3.000000-4,-6.000000 3.000000-3,-6.000000 4.000000-5,-7.000000 2.000000-2,-6.000000 4.000000 1,-6.000000 3.000000-1,-6.000000 3.000000 0,-12.000000 1.000000 0,-15.000000 1.000000 0,-15.000000-1.000000-1,-16.000000 1.000000 1,-16.000000 1.000000 0,-16.000000 3.000000 2,-15.000000 3.000000 3,-15.000000 4.000000 1,-17.000000 2.000000 3,-15.000000 4.000000 2,-15.000000 3.000000 3,-16.000000 3.000000 3,-5.000000-1.000000 1,6.000000-2.000000-3,7.000000-3.000000 0,6.000000-3.000000-3,7.000000-6.000000-1,10.000000-5.000000-3,10.000000-7.000000-2,9.000000-5.000000-1,17.000000-19.000000-18,25.000000-27.000000-30,25.000000-28.000000-31,25.000000-28.000000-31,12.000000-10.000000-4,1.000000 9.000000 19,-1.000000 10.000000 20,1.000000 10.000000 20,-1.000000 4.000000 11,1.000000 0.000000 0,-1.000000 0.000000 0,1.000000 0.000000 2</inkml:trace>
</inkml:ink>
</file>

<file path=ppt/ink/ink26.xml><?xml version="1.0" encoding="utf-8"?>
<inkml:ink xmlns:inkml="http://www.w3.org/2003/InkML">
  <annotation type="ScanImages2ExtractSignatures">1</annotation>
  <annotation type="ScanImagesWidth">-352583639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598126947879791" units="cm"/>
      <inkml:brushProperty name="height" value="0.0598126947879791" units="cm"/>
      <inkml:brushProperty name="color" value="#FF0000"/>
      <inkml:brushProperty name="ignorePressure" value="0"/>
    </inkml:brush>
  </inkml:definitions>
  <inkml:trace contextRef="#ctx0" brushRef="#br0">92100.000000 13250.000000 406,'-38.000000'-4.000000'9,"26.000000"-5.000000"20 ,24.000000-7.000000 19,26.000000-5.000000 18,15.000000 0.000000 4,6.000000 10.000000-13,7.000000 10.000000-13,6.000000 9.000000-13,-2.000000 10.000000-8,-9.000000 14.000000-4,-10.000000 11.000000-4,-8.000000 14.000000-3,-11.000000 5.000000-2,-8.000000 1.000000 1,-10.000000-1.000000-1,-9.000000 1.000000 1,-10.000000-1.000000 0,-9.000000 1.000000 1,-10.000000-1.000000 2,-8.000000 1.000000-1,-8.000000-4.000000 1,-2.000000-6.000000 0,-3.000000-6.000000-1,-3.000000-6.000000-1,12.000000-6.000000-1,28.000000-2.000000-3,28.000000-3.000000-3,29.000000-3.000000-4,21.000000-6.000000-3,16.000000-5.000000-5,15.000000-7.000000-5,17.000000-5.000000-6,0.000000-4.000000-1,-11.000000 0.000000 3,-14.000000 0.000000 3,-11.000000 0.000000 2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263729728758335" units="cm"/>
      <inkml:brushProperty name="height" value="0.0263729728758335" units="cm"/>
      <inkml:brushProperty name="color" value="#FF0000"/>
      <inkml:brushProperty name="ignorePressure" value="0"/>
    </inkml:brush>
  </inkml:definitions>
  <inkml:trace contextRef="#ctx0" brushRef="#br0">79200.000000 17500.000000 672,'-40.000000'0.000000'34,"23.000000"0.000000"-1 ,22.000000 0.000000-3,22.000000 0.000000-1,18.000000-7.000000-2,16.000000-11.000000-3,15.000000-14.000000-1,17.000000-11.000000-2,17.000000-4.000000-2,23.000000 6.000000-1,22.000000 7.000000-3,22.000000 6.000000 0,7.000000 6.000000-3,-6.000000 6.000000-1,-6.000000 7.000000-2,-6.000000 6.000000-1,-18.000000 4.000000-12,-28.000000 4.000000-18,-28.000000 3.000000-20,-27.000000 3.000000-19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260541308671236" units="cm"/>
      <inkml:brushProperty name="height" value="0.0260541308671236" units="cm"/>
      <inkml:brushProperty name="color" value="#FF0000"/>
      <inkml:brushProperty name="ignorePressure" value="0"/>
    </inkml:brush>
  </inkml:definitions>
  <inkml:trace contextRef="#ctx0" brushRef="#br0">88300.000000 17400.000000 780,'7.000000'-68.000000'24,"17.000000"17.000000"1 ,15.000000 15.000000 0,16.000000 16.000000 2,16.000000 5.000000-1,20.000000-2.000000-4,18.000000-3.000000-4,20.000000-3.000000-3,13.000000-1.000000-3,9.000000 4.000000-2,10.000000 3.000000-2,10.000000 3.000000-2,2.000000 3.000000-5,-3.000000 3.000000-5,-3.000000 3.000000-8,-2.000000 4.000000-5,-15.000000 1.000000-8,-25.000000 0.000000-8,-25.000000 0.000000-7,-25.000000 0.000000-8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566977374255657" units="cm"/>
      <inkml:brushProperty name="height" value="0.0566977374255657" units="cm"/>
      <inkml:brushProperty name="color" value="#FF0000"/>
      <inkml:brushProperty name="ignorePressure" value="0"/>
    </inkml:brush>
  </inkml:definitions>
  <inkml:trace contextRef="#ctx0" brushRef="#br0">90950.000000 16150.000000 404,'-19.000000'-44.000000'11,"13.000000"13.000000"23 ,12.000000 12.000000 24,13.000000 13.000000 22,9.000000 6.000000 5,6.000000 0.000000-15,7.000000 0.000000-14,6.000000 0.000000-15,6.000000 0.000000-10,6.000000 0.000000-5,7.000000 0.000000-4,6.000000 0.000000-6,3.000000-4.000000-3,0.000000-5.000000-1,0.000000-7.000000 0,0.000000-5.000000 0,-2.000000-4.000000-3,-3.000000 0.000000-4,-3.000000 0.000000-2,-2.000000 0.000000-5,-5.000000 0.000000-8,-2.000000 0.000000-14,-3.000000 0.000000-15,-3.000000 0.000000-13,-15.000000 3.000000-8,-24.000000 6.000000-1,-26.000000 7.000000-2,-24.000000 6.000000-1,-10.000000 1.000000 3,6.000000-3.000000 6,7.000000-3.000000 7,6.000000-2.000000 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587201155722141" units="cm"/>
      <inkml:brushProperty name="height" value="0.0587201155722141" units="cm"/>
      <inkml:brushProperty name="color" value="#FF0000"/>
      <inkml:brushProperty name="ignorePressure" value="0"/>
    </inkml:brush>
  </inkml:definitions>
  <inkml:trace contextRef="#ctx0" brushRef="#br0">69400.000000 14800.000000 426,'-93.000000'-110.000000'3,"17.000000"32.000000"8 ,15.000000 31.000000 8,16.000000 32.000000 7,7.000000 19.000000 5,1.000000 10.000000 3,-1.000000 10.000000 4,1.000000 9.000000 2,-3.000000 12.000000 2,-2.000000 16.000000 0,-3.000000 15.000000-1,-3.000000 17.000000-1,-2.000000 8.000000-2,0.000000 4.000000-4,0.000000 3.000000-5,0.000000 3.000000-4,6.000000-2.000000-4,13.000000-6.000000-3,12.000000-6.000000-2,13.000000-6.000000-4,7.000000-7.000000-3,4.000000-6.000000-5,3.000000-6.000000-3,3.000000-6.000000-5,6.000000-7.000000-6,9.000000-6.000000-8,10.000000-6.000000-8,10.000000-6.000000-8,8.000000-13.000000-7,10.000000-19.000000-9,10.000000-18.000000-8,9.000000-19.000000-8,-4.000000-8.000000-1,-15.000000 3.000000 4,-15.000000 3.000000 5,-16.000000 4.000000 4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66584624350071" units="cm"/>
      <inkml:brushProperty name="height" value="0.066584624350071" units="cm"/>
      <inkml:brushProperty name="color" value="#FF0000"/>
      <inkml:brushProperty name="ignorePressure" value="0"/>
    </inkml:brush>
  </inkml:definitions>
  <inkml:trace contextRef="#ctx0" brushRef="#br0">91700.000000 15400.000000 344,'-43.000000'-43.000000'7,"17.000000"17.000000"13 ,15.000000 15.000000 15,16.000000 16.000000 14,12.000000 7.000000 5,9.000000 1.000000-7,10.000000-1.000000-4,10.000000 1.000000-6,-4.000000 8.000000-1,-16.000000 20.000000 3,-15.000000 18.000000 2,-15.000000 20.000000 4,-12.000000 13.000000-3,-6.000000 9.000000-6,-6.000000 10.000000-7,-6.000000 10.000000-6,-1.000000 5.000000-5,7.000000 4.000000-3,6.000000 3.000000-3,7.000000 3.000000-3,5.000000-7.000000-1,7.000000-15.000000-3,6.000000-15.000000-1,7.000000-16.000000-3,13.000000-29.000000-5,22.000000-40.000000-13,22.000000-40.000000-11,23.000000-41.000000-13,0.000000-18.000000-6,-18.000000 7.000000 0,-19.000000 6.000000-1,-18.000000 7.000000-1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229079388082027" units="cm"/>
      <inkml:brushProperty name="height" value="0.0229079388082027" units="cm"/>
      <inkml:brushProperty name="color" value="#FF0000"/>
      <inkml:brushProperty name="ignorePressure" value="0"/>
    </inkml:brush>
  </inkml:definitions>
  <inkml:trace contextRef="#ctx0" brushRef="#br0">12500.000000 30500.000000 999,'-19.000000'-90.000000'-6,"13.000000"23.000000"-12 ,12.000000 22.000000-12,13.000000 22.000000-12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867721810936928" units="cm"/>
      <inkml:brushProperty name="height" value="0.0867721810936928" units="cm"/>
      <inkml:brushProperty name="color" value="#FF0000"/>
      <inkml:brushProperty name="ignorePressure" value="0"/>
    </inkml:brush>
  </inkml:definitions>
  <inkml:trace contextRef="#ctx0" brushRef="#br0">54500.000000 30450.000000 264,'-71.000000'0.000000'0,"10.000000"0.000000"0 ,10.000000 0.000000 0,9.000000 0.000000 0,12.000000-5.000000 4,16.000000-9.000000 11,15.000000-10.000000 10,17.000000-8.000000 10,10.000000-4.000000 3,6.000000 3.000000-4,7.000000 3.000000-4,6.000000 4.000000-4,3.000000 1.000000-1,0.000000 0.000000-2,0.000000 0.000000 0,0.000000 0.000000 0,3.000000 3.000000 3,6.000000 6.000000 6,7.000000 7.000000 8,6.000000 6.000000 5,3.000000 4.000000 2,0.000000 4.000000-7,0.000000 3.000000-6,0.000000 3.000000-5,6.000000-1.000000-4,13.000000-2.000000-2,12.000000-3.000000-2,13.000000-3.000000-3,6.000000-2.000000-1,0.000000 0.000000-5,0.000000 0.000000-3,0.000000 0.000000-3,10.000000-2.000000-3,23.000000-3.000000-1,22.000000-3.000000 0,22.000000-2.000000-1,15.000000-5.000000 0,9.000000-2.000000-1,10.000000-3.000000 1,10.000000-3.000000-1,2.000000-2.000000 0,-3.000000 0.000000 0,-3.000000 0.000000 0,-2.000000 0.000000 0,-8.000000 3.000000 0,-8.000000 6.000000 0,-10.000000 7.000000 0,-9.000000 6.000000 0,-13.000000 3.000000 0,-16.000000 0.000000 0,-15.000000 0.000000 0,-15.000000 0.000000 0,-15.000000 1.000000 0,-12.000000 4.000000-1,-13.000000 3.000000-1,-12.000000 3.000000 0,-5.000000 3.000000-2,3.000000 3.000000-2,3.000000 3.000000-3,4.000000 4.000000-1,-4.000000-4.000000-1,-9.000000-9.000000 1,-10.000000-10.000000 2,-8.000000-8.000000 1,-6.000000-11.000000 1,1.000000-8.000000 1,-1.000000-10.000000 2,1.000000-9.000000 0,-17.000000 2.000000-10,-30.000000 17.000000-22,-32.000000 15.000000-22,-30.000000 16.000000-22,-17.000000 10.000000-9,1.000000 7.000000 5,-1.000000 6.000000 6,1.000000 7.000000 5</inkml:trace>
</inkml:ink>
</file>

<file path=ppt/ink/ink33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686269327998161" units="cm"/>
      <inkml:brushProperty name="height" value="0.0686269327998161" units="cm"/>
      <inkml:brushProperty name="color" value="#FF0000"/>
      <inkml:brushProperty name="ignorePressure" value="0"/>
    </inkml:brush>
  </inkml:definitions>
  <inkml:trace contextRef="#ctx0" brushRef="#br0">70400.000000 30250.000000 333,'-46.000000'-2.000000'0,"10.000000"-3.000000"0 ,10.000000-3.000000 0,9.000000-2.000000 0,1.000000-5.000000 2,-6.000000-2.000000 3,-6.000000-3.000000 4,-6.000000-3.000000 4,-4.000000-1.000000 2,1.000000 4.000000-1,-1.000000 3.000000 1,1.000000 3.000000-1,-1.000000 3.000000 2,1.000000 3.000000 1,-1.000000 3.000000 1,1.000000 4.000000 2,-3.000000 1.000000 1,-2.000000 0.000000-1,-3.000000 0.000000 0,-3.000000 0.000000 0,12.000000 0.000000 4,28.000000 0.000000 9,28.000000 0.000000 8,29.000000 0.000000 9,18.000000 0.000000 0,9.000000 0.000000-8,10.000000 0.000000-9,10.000000 0.000000-7,8.000000 1.000000-6,10.000000 4.000000-2,10.000000 3.000000-2,9.000000 3.000000-2,17.000000 3.000000-2,25.000000 3.000000-1,25.000000 3.000000-1,25.000000 4.000000-2,18.000000-1.000000 0,14.000000-3.000000-3,11.000000-3.000000-1,14.000000-2.000000-2,7.000000-8.000000-1,3.000000-8.000000-4,3.000000-10.000000-2,4.000000-9.000000-2,-10.000000-7.000000-2,-22.000000-3.000000-2,-22.000000-3.000000-2,-21.000000-2.000000-1,-31.000000 0.000000-1,-36.000000 7.000000 3,-39.000000 6.000000 2,-36.000000 7.000000 1,-34.000000 4.000000 7,-28.000000 3.000000 9,-28.000000 3.000000 11,-27.000000 4.000000 10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602281577885151" units="cm"/>
      <inkml:brushProperty name="height" value="0.0602281577885151" units="cm"/>
      <inkml:brushProperty name="color" value="#FF0000"/>
      <inkml:brushProperty name="ignorePressure" value="0"/>
    </inkml:brush>
  </inkml:definitions>
  <inkml:trace contextRef="#ctx0" brushRef="#br0">63900.000000 30350.000000 380,'-46.000000'-46.000000'0,"10.000000"10.000000"-1 ,10.000000 10.000000 0,9.000000 9.000000-1,2.000000 4.000000 3,-2.000000 1.000000 4,-3.000000-1.000000 6,-3.000000 1.000000 5,-1.000000-3.000000 4,4.000000-2.000000 2,3.000000-3.000000 2,3.000000-3.000000 3,12.000000-2.000000 6,22.000000 0.000000 9,22.000000 0.000000 10,23.000000 0.000000 9,5.000000 3.000000-1,-9.000000 6.000000-13,-10.000000 7.000000-12,-8.000000 6.000000-13,7.000000-2.000000-6,25.000000-9.000000 0,25.000000-10.000000-2,25.000000-8.000000 1,9.000000-3.000000-3,-6.000000 7.000000 0,-6.000000 6.000000-3,-6.000000 7.000000-1,-12.000000 2.000000-2,-15.000000 1.000000-1,-15.000000-1.000000-2,-16.000000 1.000000 0,-7.000000-1.000000-2,4.000000 1.000000 0,3.000000-1.000000 0,3.000000 1.000000 0,-1.000000 1.000000-1,-2.000000 3.000000 1,-3.000000 3.000000 1,-3.000000 4.000000-1,-1.000000 1.000000 1,4.000000 0.000000 0,3.000000 0.000000 1,3.000000 0.000000-1,4.000000-2.000000 0,7.000000-3.000000-1,6.000000-3.000000 0,7.000000-2.000000-1,-3.000000-1.000000 0,-8.000000 3.000000 0,-10.000000 3.000000 0,-9.000000 4.000000-1,-4.000000 1.000000 1,4.000000 0.000000 0,3.000000 0.000000 0,3.000000 0.000000 0,1.000000 0.000000 0,1.000000 0.000000 1,-1.000000 0.000000 1,1.000000 0.000000 0,-3.000000 1.000000-1,-2.000000 4.000000 0,-3.000000 3.000000-3,-3.000000 3.000000-1,-13.000000-4.000000-2,-22.000000-8.000000-3,-22.000000-10.000000-1,-21.000000-9.000000-2,-9.000000-9.000000-5,7.000000-5.000000-5,6.000000-7.000000-6,7.000000-5.000000-5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464312136173248" units="cm"/>
      <inkml:brushProperty name="height" value="0.0464312136173248" units="cm"/>
      <inkml:brushProperty name="color" value="#FF0000"/>
      <inkml:brushProperty name="ignorePressure" value="0"/>
    </inkml:brush>
  </inkml:definitions>
  <inkml:trace contextRef="#ctx0" brushRef="#br0">84200.000000 29750.000000 454,'-72.000000'0.000000'-1,"6.000000"0.000000"-4 ,7.000000 0.000000-2,6.000000 0.000000-4,4.000000 0.000000 0,4.000000 0.000000 2,3.000000 0.000000 2,3.000000 0.000000 2,1.000000 0.000000 2,1.000000 0.000000 2,-1.000000 0.000000 2,1.000000 0.000000 1,1.000000 0.000000 3,3.000000 0.000000 2,3.000000 0.000000 2,4.000000 0.000000 2,2.000000-2.000000 2,4.000000-3.000000-1,3.000000-3.000000 0,3.000000-2.000000 1,-1.000000-5.000000 3,-2.000000-2.000000 6,-3.000000-3.000000 7,-3.000000-3.000000 7,4.000000-1.000000 1,13.000000 4.000000-1,12.000000 3.000000-3,13.000000 3.000000-2,12.000000 1.000000-3,13.000000 1.000000-2,12.000000-1.000000-3,13.000000 1.000000-3,15.000000-1.000000-2,19.000000 1.000000 0,19.000000-1.000000-2,19.000000 1.000000-1,16.000000 1.000000 0,17.000000 3.000000-2,15.000000 3.000000-1,16.000000 4.000000-1,9.000000 1.000000 0,3.000000 0.000000 0,3.000000 0.000000 0,4.000000 0.000000 1,5.000000 1.000000-1,10.000000 4.000000-4,10.000000 3.000000-4,9.000000 3.000000-4,-4.000000 3.000000-2,-15.000000 3.000000-2,-15.000000 3.000000 0,-16.000000 4.000000-2,-18.000000 1.000000 0,-18.000000 0.000000-1,-19.000000 0.000000 0,-18.000000 0.000000-1,-18.000000-2.000000 2,-16.000000-3.000000 1,-15.000000-3.000000 1,-15.000000-2.000000 2,-17.000000-11.000000 3,-15.000000-15.000000 3,-15.000000-15.000000 4,-16.000000-16.000000 4,-7.000000-7.000000-1,4.000000 4.000000-5,3.000000 3.000000-4,3.000000 3.000000-5</inkml:trace>
</inkml:ink>
</file>

<file path=ppt/ink/ink36.xml><?xml version="1.0" encoding="utf-8"?>
<inkml:ink xmlns:inkml="http://www.w3.org/2003/InkML">
  <annotation type="ScanImages2ExtractSignatures">1</annotation>
  <annotation type="ScanImagesWidth">974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483642406761646" units="cm"/>
      <inkml:brushProperty name="height" value="0.0483642406761646" units="cm"/>
      <inkml:brushProperty name="color" value="#FF0000"/>
      <inkml:brushProperty name="ignorePressure" value="0"/>
    </inkml:brush>
  </inkml:definitions>
  <inkml:trace contextRef="#ctx0" brushRef="#br0">82250.000000 32950.000000 416,'-47.000000'-22.000000'-21,"6.000000"6.000000"6 ,7.000000 7.000000 5,6.000000 6.000000 5,4.000000 1.000000 8,4.000000-3.000000 11,3.000000-3.000000 11,3.000000-2.000000 11,3.000000-5.000000 2,3.000000-2.000000-2,3.000000-3.000000-5,4.000000-3.000000-3,1.000000-2.000000-3,0.000000 0.000000-1,0.000000 0.000000-2,0.000000 0.000000-1,3.000000 0.000000-1,6.000000 0.000000 1,7.000000 0.000000-1,6.000000 0.000000 1,4.000000 3.000000-1,4.000000 6.000000 2,3.000000 7.000000-1,3.000000 6.000000 2,-1.000000 6.000000-3,-2.000000 6.000000-2,-3.000000 7.000000-5,-3.000000 6.000000-2,-2.000000 3.000000-3,0.000000 0.000000-1,0.000000 0.000000-1,0.000000 0.000000-2,1.000000 0.000000 1,4.000000 0.000000-2,3.000000 0.000000 1,3.000000 0.000000-1,-1.000000 0.000000 0,-2.000000 0.000000-1,-3.000000 0.000000 0,-3.000000 0.000000 0,-1.000000 0.000000 0,4.000000 0.000000 0,3.000000 0.000000 0,3.000000 0.000000 0,1.000000-2.000000 0,1.000000-3.000000 0,-1.000000-3.000000 0,1.000000-2.000000 0,-1.000000-5.000000 0,1.000000-2.000000 0,-1.000000-3.000000-1,1.000000-3.000000 0,-1.000000-2.000000-1,1.000000 0.000000 0,-1.000000 0.000000 0,1.000000 0.000000 0,-1.000000-4.000000 0,1.000000-5.000000-1,-1.000000-7.000000 0,1.000000-5.000000 0,-1.000000-6.000000-1,1.000000-3.000000 0,-1.000000-3.000000-1,1.000000-2.000000 0,1.000000-3.000000 0,3.000000 1.000000 0,3.000000-1.000000 0,4.000000 1.000000 1,-3.000000 1.000000 1,-5.000000 3.000000 0,-7.000000 3.000000 0,-5.000000 4.000000 0,-1.000000 4.000000 1,6.000000 6.000000 0,7.000000 7.000000-1,6.000000 6.000000 1,1.000000 9.000000 1,-3.000000 13.000000 3,-3.000000 12.000000 1,-2.000000 13.000000 4,-3.000000 6.000000-1,1.000000 0.000000 0,-1.000000 0.000000-2,1.000000 0.000000-1,-1.000000-5.000000 0,1.000000-9.000000-2,-1.000000-10.000000 0,1.000000-8.000000-1,1.000000-8.000000-2,3.000000-2.000000 0,3.000000-3.000000-2,4.000000-3.000000 0,4.000000-6.000000-2,6.000000-5.000000 0,7.000000-7.000000 0,6.000000-5.000000 0,3.000000-4.000000-1,0.000000 0.000000 1,0.000000 0.000000 0,0.000000 0.000000-1,-2.000000 3.000000 2,-3.000000 6.000000-1,-3.000000 7.000000 2,-2.000000 6.000000-1,-6.000000 6.000000 2,-6.000000 6.000000 2,-6.000000 7.000000 1,-6.000000 6.000000 2,-6.000000 4.000000 1,-2.000000 4.000000 1,-3.000000 3.000000 0,-3.000000 3.000000 1,-1.000000-2.000000-1,4.000000-6.000000-1,3.000000-6.000000 0,3.000000-6.000000-2,3.000000-6.000000-1,3.000000-2.000000-3,3.000000-3.000000 0,4.000000-3.000000-3,4.000000-4.000000 0,6.000000-3.000000-1,7.000000-3.000000 0,6.000000-2.000000-1,3.000000-3.000000 0,0.000000 1.000000 1,0.000000-1.000000 0,0.000000 1.000000 0,-5.000000-1.000000 1,-9.000000 1.000000 1,-10.000000-1.000000 0,-8.000000 1.000000 1,-6.000000 2.000000 2,1.000000 7.000000 2,-1.000000 6.000000 2,1.000000 7.000000 1,1.000000 2.000000 2,3.000000 1.000000-1,3.000000-1.000000-1,4.000000 1.000000 0,2.000000-3.000000-1,4.000000-2.000000-1,3.000000-3.000000-2,3.000000-3.000000-1,6.000000-4.000000-3,9.000000-3.000000-1,10.000000-3.000000-3,10.000000-2.000000-2,0.000000-5.000000-1,-5.000000-2.000000 1,-7.000000-3.000000 1,-5.000000-3.000000 1,-6.000000-1.000000 0,-3.000000 4.000000 2,-3.000000 3.000000 1,-2.000000 3.000000 0,-6.000000 3.000000 2,-6.000000 3.000000 2,-6.000000 3.000000 3,-6.000000 4.000000 2,-2.000000 5.000000 2,3.000000 10.000000 1,3.000000 10.000000 2,4.000000 9.000000 1,1.000000-1.000000 0,0.000000-8.000000-2,0.000000-10.000000-1,0.000000-9.000000-3,-2.000000-4.000000 0,-3.000000 4.000000-2,-3.000000 3.000000-1,-2.000000 3.000000-1,-1.000000-1.000000-2,3.000000-2.000000-3,3.000000-3.000000-3,4.000000-3.000000-4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419587343931198" units="cm"/>
      <inkml:brushProperty name="height" value="0.0419587343931198" units="cm"/>
      <inkml:brushProperty name="color" value="#FF0000"/>
      <inkml:brushProperty name="ignorePressure" value="0"/>
    </inkml:brush>
  </inkml:definitions>
  <inkml:trace contextRef="#ctx0" brushRef="#br0">77500.000000 30200.000000 545,'-46.000000'-24.000000'0,"10.000000"4.000000"-1 ,10.000000 3.000000-1,9.000000 3.000000-1,6.000000-1.000000 6,3.000000-2.000000 10,3.000000-3.000000 12,4.000000-3.000000 10,5.000000 1.000000 4,10.000000 6.000000-7,10.000000 7.000000-5,9.000000 6.000000-6,6.000000 3.000000-3,3.000000 0.000000-2,3.000000 0.000000 0,4.000000 0.000000-1,1.000000 1.000000-1,0.000000 4.000000-1,0.000000 3.000000-1,0.000000 3.000000-1,1.000000 1.000000 0,4.000000 1.000000-1,3.000000-1.000000-1,3.000000 1.000000 0,1.000000-1.000000-1,1.000000 1.000000 0,-1.000000-1.000000 0,1.000000 1.000000 0,1.000000-3.000000-1,3.000000-2.000000-1,3.000000-3.000000 0,4.000000-3.000000 0,1.000000-2.000000-2,0.000000 0.000000-1,0.000000 0.000000-1,0.000000 0.000000-3,0.000000 0.000000 0,0.000000 0.000000 0,0.000000 0.000000 0,0.000000 0.000000 0,1.000000-4.000000 0,4.000000-5.000000 0,3.000000-7.000000 0,3.000000-5.000000 0,-4.000000-4.000000 0,-8.000000 0.000000-1,-10.000000 0.000000 0,-9.000000 0.000000-2,-7.000000 3.000000 1,-3.000000 6.000000 1,-3.000000 7.000000 2,-2.000000 6.000000 1,-3.000000 1.000000 1,1.000000-3.000000-1,-1.000000-3.000000-1,1.000000-2.000000 0,-1.000000-1.000000 0,1.000000 3.000000 1,-1.000000 3.000000 1,1.000000 4.000000 0,-1.000000 1.000000 1,1.000000 0.000000 0,-1.000000 0.000000-1,1.000000 0.000000 0,-1.000000 0.000000 0,1.000000 0.000000 1,-1.000000 0.000000 0,1.000000 0.000000 0,-3.000000 4.000000 1,-2.000000 10.000000-1,-3.000000 10.000000-1,-3.000000 9.000000 1,-1.000000 2.000000-1,4.000000-2.000000 2,3.000000-3.000000-1,3.000000-3.000000 1,1.000000-7.000000 0,1.000000-9.000000 0,-1.000000-10.000000-2,1.000000-8.000000 0,-1.000000-8.000000-1,1.000000-2.000000-1,-1.000000-3.000000 0,1.000000-3.000000-1,-10.000000 2.000000-6,-19.000000 10.000000-9,-18.000000 10.000000-10,-19.000000 9.000000-10,-7.000000 9.000000-10,7.000000 9.000000-11,6.000000 10.000000-10,7.000000 10.000000-12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29079388082027" units="cm"/>
      <inkml:brushProperty name="height" value="0.0229079388082027" units="cm"/>
      <inkml:brushProperty name="color" value="#FF0000"/>
      <inkml:brushProperty name="ignorePressure" value="0"/>
    </inkml:brush>
  </inkml:definitions>
  <inkml:trace contextRef="#ctx0" brushRef="#br0">78000.000000 30000.000000 999,'-46.000000'-24.000000'-4,"10.000000"4.000000"-9 ,10.000000 3.000000-9,9.000000 3.000000-9,10.000000 3.000000 1,14.000000 3.000000 8,11.000000 3.000000 10,14.000000 4.000000 9,8.000000 2.000000 3,7.000000 4.000000-2,6.000000 3.000000-2,7.000000 3.000000-3,-1.000000-1.000000-1,-6.000000-2.000000-3,-6.000000-3.000000-2,-6.000000-3.000000-1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29079388082027" units="cm"/>
      <inkml:brushProperty name="height" value="0.0229079388082027" units="cm"/>
      <inkml:brushProperty name="color" value="#FF0000"/>
      <inkml:brushProperty name="ignorePressure" value="0"/>
    </inkml:brush>
  </inkml:definitions>
  <inkml:trace contextRef="#ctx0" brushRef="#br0">86000.000000 33100.000000 999,'-72.000000'-68.000000'0,"6.000000"17.000000"0 ,7.000000 15.000000 0,6.000000 16.000000 0,7.000000 12.000000 0,10.000000 9.000000 0,10.000000 10.000000 0,9.000000 10.000000 0,6.000000 5.000000-1,3.000000 4.000000-5,3.000000 3.000000-2,4.000000 3.000000-5,4.000000-2.000000 0,6.000000-6.000000 0,7.000000-6.000000 2,6.000000-6.000000 0,3.000000-4.000000 0,0.000000 1.000000 0,0.000000-1.000000-1,0.000000 1.000000-1,0.000000-1.000000-1,0.000000 1.000000-1,0.000000-1.000000-2,0.000000 1.000000-1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609080940485001" units="cm"/>
      <inkml:brushProperty name="height" value="0.0609080940485001" units="cm"/>
      <inkml:brushProperty name="color" value="#FF0000"/>
      <inkml:brushProperty name="ignorePressure" value="0"/>
    </inkml:brush>
  </inkml:definitions>
  <inkml:trace contextRef="#ctx0" brushRef="#br0">70300.000000 15000.000000 512,'-90.000000'25.000000'6,"23.000000"0.000000"12 ,22.000000 0.000000 12,22.000000 0.000000 11,8.000000 6.000000 5,-2.000000 13.000000-4,-3.000000 12.000000-4,-3.000000 13.000000-4,-4.000000 6.000000-3,-3.000000 0.000000-5,-3.000000 0.000000-4,-2.000000 0.000000-5,-5.000000-2.000000-3,-2.000000-3.000000-2,-3.000000-3.000000-2,-3.000000-2.000000-2,-1.000000-6.000000-2,4.000000-6.000000 1,3.000000-6.000000-1,3.000000-6.000000 0,10.000000-2.000000 1,20.000000 3.000000-1,18.000000 3.000000 0,20.000000 4.000000 0,14.000000-4.000000 0,14.000000-9.000000 0,11.000000-10.000000 0,14.000000-8.000000 1,7.000000-9.000000-2,3.000000-6.000000 0,3.000000-6.000000-1,4.000000-6.000000-2,-3.000000-4.000000-1,-5.000000 1.000000-1,-7.000000-1.000000-1,-5.000000 1.000000-1,-22.000000-4.000000-2,-33.000000-6.000000-1,-35.000000-6.000000-2,-34.000000-6.000000-2,-18.000000-9.000000-2,1.000000-8.000000-3,-1.000000-10.000000-3,1.000000-9.000000-4,1.000000-9.000000-5,3.000000-5.000000-8,3.000000-7.000000-9,4.000000-5.000000-9,5.000000 3.000000-5,10.000000 17.000000-5,10.000000 15.000000-3,9.000000 16.000000-5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29079388082027" units="cm"/>
      <inkml:brushProperty name="height" value="0.0229079388082027" units="cm"/>
      <inkml:brushProperty name="color" value="#FF0000"/>
      <inkml:brushProperty name="ignorePressure" value="0"/>
    </inkml:brush>
  </inkml:definitions>
  <inkml:trace contextRef="#ctx0" brushRef="#br0">87950.000000 34000.000000 999,'-2.000000'-91.000000'0,"-3.000000"19.000000"0 ,-3.000000 19.000000 0,-2.000000 19.000000 0,-3.000000 10.000000-6,1.000000 4.000000-12,-1.000000 3.000000-12,1.000000 3.000000-12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5909973308444" units="cm"/>
      <inkml:brushProperty name="height" value="0.025909973308444" units="cm"/>
      <inkml:brushProperty name="color" value="#FF0000"/>
      <inkml:brushProperty name="ignorePressure" value="0"/>
    </inkml:brush>
  </inkml:definitions>
  <inkml:trace contextRef="#ctx0" brushRef="#br0">57850.000000 37150.000000 884,'-24.000000'-91.000000'-1,"4.000000"19.000000"-2 ,3.000000 19.000000-1,3.000000 19.000000-2,1.000000 9.000000 1,1.000000 0.000000 2,-1.000000 0.000000 2,1.000000 0.000000 2,2.000000 1.000000 4,7.000000 4.000000 6,6.000000 3.000000 6,7.000000 3.000000 6,5.000000 3.000000 0,7.000000 3.000000-6,6.000000 3.000000-5,7.000000 4.000000-7,2.000000 1.000000-2,1.000000 0.000000 1,-1.000000 0.000000 0,1.000000 0.000000 1,2.000000 1.000000 0,7.000000 4.000000-2,6.000000 3.000000-3,7.000000 3.000000 0,8.000000 1.000000-2,14.000000 1.000000-1,11.000000-1.000000 1,14.000000 1.000000-1,7.000000-4.000000-1,3.000000-6.000000-2,3.000000-6.000000-1,4.000000-6.000000-2,1.000000-9.000000-2,0.000000-8.000000 1,0.000000-10.000000-1,0.000000-9.000000 0,-7.000000-4.000000 0,-11.000000 4.000000 1,-14.000000 3.000000 2,-11.000000 3.000000 1,-15.000000 4.000000 1,-16.000000 7.000000 1,-15.000000 6.000000 1,-15.000000 7.000000 1,-7.000000 5.000000 2,3.000000 7.000000 3,3.000000 6.000000 3,4.000000 7.000000 4,4.000000 2.000000 0,6.000000 1.000000-2,7.000000-1.000000-1,6.000000 1.000000-2,9.000000-4.000000-2,13.000000-6.000000-1,12.000000-6.000000-2,13.000000-6.000000-1,9.000000-6.000000-1,6.000000-2.000000-2,7.000000-3.000000-1,6.000000-3.000000-1,-1.000000-1.000000 0,-5.000000 4.000000-1,-7.000000 3.000000-1,-5.000000 3.000000 0,-14.000000 3.000000 0,-18.000000 3.000000-2,-19.000000 3.000000-2,-18.000000 4.000000 0,-10.000000 2.000000-2,0.000000 4.000000-1,0.000000 3.000000-3,0.000000 3.000000-2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55378000438213" units="cm"/>
      <inkml:brushProperty name="height" value="0.0255378000438213" units="cm"/>
      <inkml:brushProperty name="color" value="#FF0000"/>
      <inkml:brushProperty name="ignorePressure" value="0"/>
    </inkml:brush>
  </inkml:definitions>
  <inkml:trace contextRef="#ctx0" brushRef="#br0">59300.000000 39950.000000 681,'3.000000'-44.000000'20,"6.000000"13.000000"0 ,7.000000 12.000000 0,6.000000 13.000000 0,4.000000 4.000000-1,4.000000-3.000000-4,3.000000-3.000000-3,3.000000-2.000000-3,4.000000-3.000000-2,7.000000 1.000000-3,6.000000-1.000000-2,7.000000 1.000000-2,2.000000-1.000000-1,1.000000 1.000000 2,-1.000000-1.000000 0,1.000000 1.000000 1,-3.000000 1.000000 1,-2.000000 3.000000-2,-3.000000 3.000000-1,-3.000000 4.000000-1,-6.000000 1.000000-1,-5.000000 0.000000 1,-7.000000 0.000000-1,-5.000000 0.000000 1,-4.000000 0.000000 1,0.000000 0.000000 3,0.000000 0.000000 2,0.000000 0.000000 2,0.000000 0.000000 1,0.000000 0.000000-1,0.000000 0.000000 0,0.000000 0.000000-1,0.000000 0.000000 0,0.000000 0.000000 1,0.000000 0.000000 0,0.000000 0.000000 2,0.000000 0.000000-1,0.000000 0.000000-1,0.000000 0.000000-2,0.000000 0.000000 0,0.000000-2.000000-1,0.000000-3.000000 0,0.000000-3.000000 1,0.000000-2.000000 1,1.000000-3.000000 1,4.000000 1.000000-1,3.000000-1.000000 1,3.000000 1.000000-1,-1.000000-3.000000 1,-2.000000-2.000000-1,-3.000000-3.000000-1,-3.000000-3.000000 0,-2.000000 1.000000-1,0.000000 6.000000-3,0.000000 7.000000 0,0.000000 6.000000-3,0.000000 3.000000-3,0.000000 0.000000-4,0.000000 0.000000-5,0.000000 0.000000-4,-2.000000 1.000000-6,-3.000000 4.000000-6,-3.000000 3.000000-7,-2.000000 3.000000-6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29079388082027" units="cm"/>
      <inkml:brushProperty name="height" value="0.0229079388082027" units="cm"/>
      <inkml:brushProperty name="color" value="#FF0000"/>
      <inkml:brushProperty name="ignorePressure" value="0"/>
    </inkml:brush>
  </inkml:definitions>
  <inkml:trace contextRef="#ctx0" brushRef="#br0">75700.000000 36750.000000 999,'46.000000'-2.000000'-69,"-5.000000"-3.000000"15 ,-7.000000-3.000000 14,-5.000000-2.000000 15</inkml:trace>
</inkml:ink>
</file>

<file path=ppt/ink/ink44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48876661062241" units="cm"/>
      <inkml:brushProperty name="height" value="0.0248876661062241" units="cm"/>
      <inkml:brushProperty name="color" value="#FF0000"/>
      <inkml:brushProperty name="ignorePressure" value="0"/>
    </inkml:brush>
  </inkml:definitions>
  <inkml:trace contextRef="#ctx0" brushRef="#br0">64800.000000 36500.000000 920,'-69.000000'-69.000000'-30,"13.000000"13.000000"4 ,12.000000 12.000000 4,13.000000 13.000000 3,7.000000 7.000000 6,4.000000 4.000000 8,3.000000 3.000000 6,3.000000 3.000000 7,1.000000 1.000000 4,1.000000 1.000000-1,-1.000000-1.000000 0,1.000000 1.000000-1,4.000000 1.000000 0,9.000000 3.000000 2,10.000000 3.000000 2,10.000000 4.000000 1,5.000000-1.000000 0,4.000000-3.000000-2,3.000000-3.000000-1,3.000000-2.000000-2,6.000000-3.000000 0,9.000000 1.000000-2,10.000000-1.000000 0,10.000000 1.000000-1,10.000000 1.000000-2,13.000000 3.000000-3,12.000000 3.000000-2,13.000000 4.000000-2,6.000000-1.000000-2,0.000000-3.000000 1,0.000000-3.000000 0,0.000000-2.000000 0,1.000000-3.000000 0,4.000000 1.000000 0,3.000000-1.000000-1,3.000000 1.000000 0,-2.000000-1.000000-2,-6.000000 1.000000-2,-6.000000-1.000000-2,-6.000000 1.000000-2,-12.000000 1.000000-1,-15.000000 3.000000 1,-15.000000 3.000000-1,-16.000000 4.000000 2,-13.000000 2.000000 0,-9.000000 4.000000 0,-10.000000 3.000000 1,-8.000000 3.000000 0,-11.000000 1.000000-1,-8.000000 1.000000-4,-10.000000-1.000000-5,-9.000000 1.000000-3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300709120929241" units="cm"/>
      <inkml:brushProperty name="height" value="0.0300709120929241" units="cm"/>
      <inkml:brushProperty name="color" value="#FF0000"/>
      <inkml:brushProperty name="ignorePressure" value="0"/>
    </inkml:brush>
  </inkml:definitions>
  <inkml:trace contextRef="#ctx0" brushRef="#br0">72300.000000 36300.000000 761,'-47.000000'-2.000000'0,"6.000000"-3.000000"0 ,7.000000-3.000000 0,6.000000-2.000000 0,1.000000-3.000000 1,-3.000000 1.000000 3,-3.000000-1.000000 3,-2.000000 1.000000 4,-1.000000 1.000000 1,3.000000 3.000000 1,3.000000 3.000000 0,4.000000 4.000000 2,11.000000-1.000000-1,23.000000-3.000000 2,22.000000-3.000000-1,22.000000-2.000000 1,15.000000-3.000000-1,9.000000 1.000000-1,10.000000-1.000000-3,10.000000 1.000000 0,7.000000-1.000000-2,6.000000 1.000000-1,7.000000-1.000000-1,6.000000 1.000000 0,4.000000 1.000000-2,4.000000 3.000000-1,3.000000 3.000000-1,3.000000 4.000000-1,-1.000000 1.000000-1,-2.000000 0.000000-1,-3.000000 0.000000 1,-3.000000 0.000000-1,-13.000000 0.000000 1,-22.000000 0.000000 0,-22.000000 0.000000-1,-21.000000 0.000000 1,4.000000 0.000000-1,31.000000 0.000000-1,32.000000 0.000000-3,31.000000 0.000000-1,12.000000 0.000000-2,-6.000000 0.000000-1,-6.000000 0.000000-1,-6.000000 0.000000-2,-12.000000-2.000000 0,-15.000000-3.000000 2,-15.000000-3.000000 0,-16.000000-2.000000 1,-15.000000-1.000000 0,-11.000000 3.000000 2,-14.000000 3.000000 0,-11.000000 4.000000 1,-18.000000 1.000000 2,-22.000000 0.000000 2,-22.000000 0.000000 3,-21.000000 0.000000 3,-7.000000-2.000000-3,9.000000-3.000000-10,10.000000-3.000000-10,10.000000-2.000000-9,7.000000-5.000000-6,6.000000-2.000000-2,7.000000-3.000000-3,6.000000-3.000000-1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87116300314665" units="cm"/>
      <inkml:brushProperty name="height" value="0.0287116300314665" units="cm"/>
      <inkml:brushProperty name="color" value="#FF0000"/>
      <inkml:brushProperty name="ignorePressure" value="0"/>
    </inkml:brush>
  </inkml:definitions>
  <inkml:trace contextRef="#ctx0" brushRef="#br0">66550.000000 40150.000000 738,'-24.000000'-24.000000'-2,"4.000000"4.000000"-1 ,3.000000 3.000000-2,3.000000 3.000000-3,-1.000000 1.000000 3,-2.000000 1.000000 8,-3.000000-1.000000 8,-3.000000 1.000000 7,4.000000 1.000000 6,13.000000 3.000000 3,12.000000 3.000000 5,13.000000 4.000000 4,6.000000-1.000000-2,0.000000-3.000000-8,0.000000-3.000000-7,0.000000-2.000000-7,3.000000-1.000000-5,6.000000 3.000000-2,7.000000 3.000000-1,6.000000 4.000000-1,4.000000-1.000000-1,4.000000-3.000000 1,3.000000-3.000000 0,3.000000-2.000000 1,1.000000-1.000000-1,1.000000 3.000000 0,-1.000000 3.000000-1,1.000000 4.000000-1,2.000000 1.000000 0,7.000000 0.000000 0,6.000000 0.000000-1,7.000000 0.000000 0,-1.000000 0.000000 0,-6.000000 0.000000 0,-6.000000 0.000000-1,-6.000000 0.000000 0,-6.000000 0.000000 1,-2.000000 0.000000-1,-3.000000 0.000000 1,-3.000000 0.000000 0,-2.000000 0.000000 0,0.000000 0.000000 0,0.000000 0.000000 0,0.000000 0.000000 0,-4.000000 0.000000 0,-5.000000 0.000000 0,-7.000000 0.000000-1,-5.000000 0.000000 0,5.000000 0.000000-1,19.000000 0.000000 1,19.000000 0.000000 1,19.000000 0.000000-1,5.000000 0.000000 0,-5.000000 0.000000-1,-7.000000 0.000000-2,-5.000000 0.000000 0,-11.000000 0.000000 0,-11.000000 0.000000 0,-14.000000 0.000000 2,-11.000000 0.000000 0,-1.000000 1.000000 0,13.000000 4.000000 0,12.000000 3.000000-2,13.000000 3.000000-1,2.000000 1.000000-1,-5.000000 1.000000 2,-7.000000-1.000000-1,-5.000000 1.000000 1,-6.000000-3.000000 1,-3.000000-2.000000-1,-3.000000-3.000000 0,-2.000000-3.000000 0,-5.000000-4.000000 0,-2.000000-3.000000 2,-3.000000-3.000000 2,-3.000000-2.000000 1,-2.000000-3.000000-1,0.000000 1.000000-4,0.000000-1.000000-2,0.000000 1.000000-4,-2.000000-3.000000-6,-3.000000-2.000000-11,-3.000000-3.000000-11,-2.000000-3.000000-11</inkml:trace>
</inkml:ink>
</file>

<file path=ppt/ink/ink47.xml><?xml version="1.0" encoding="utf-8"?>
<inkml:ink xmlns:inkml="http://www.w3.org/2003/InkML">
  <annotation type="ScanImages2ExtractSignatures">1</annotation>
  <annotation type="ScanImagesWidth">1622387178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613360404968262" units="cm"/>
      <inkml:brushProperty name="height" value="0.0613360404968262" units="cm"/>
      <inkml:brushProperty name="color" value="#FF0000"/>
      <inkml:brushProperty name="ignorePressure" value="0"/>
    </inkml:brush>
  </inkml:definitions>
  <inkml:trace contextRef="#ctx0" brushRef="#br0">26950.000000 21000.000000 373,'-66.000000'-27.000000'4,"19.000000"-3.000000"9 ,19.000000-3.000000 9,19.000000-2.000000 8,9.000000-3.000000 3,0.000000 1.000000 0,0.000000-1.000000-2,0.000000 1.000000-2,3.000000-1.000000 0,6.000000 1.000000-2,7.000000-1.000000-2,6.000000 1.000000 0,9.000000 1.000000-1,13.000000 3.000000 3,12.000000 3.000000 1,13.000000 4.000000 1,7.000000 2.000000 0,4.000000 4.000000-4,3.000000 3.000000-2,3.000000 3.000000-4,3.000000 1.000000-3,3.000000 1.000000-1,3.000000-1.000000-2,4.000000 1.000000-2,16.000000-1.000000-1,32.000000 1.000000 0,31.000000-1.000000 0,32.000000 1.000000 1,13.000000-3.000000-2,-3.000000-2.000000-2,-3.000000-3.000000-2,-2.000000-3.000000-2,-6.000000-1.000000-2,-6.000000 4.000000-1,-6.000000 3.000000-1,-6.000000 3.000000-2,-9.000000 1.000000 0,-8.000000 1.000000-2,-10.000000-1.000000 1,-9.000000 1.000000-2,-15.000000 1.000000 0,-18.000000 3.000000 0,-19.000000 3.000000 0,-18.000000 4.000000 0,-14.000000 1.000000 0,-5.000000 0.000000 1,-7.000000 0.000000 1,-5.000000 0.000000 0,-17.000000 0.000000-5,-24.000000 0.000000-13,-26.000000 0.000000-14,-24.000000 0.000000-13</inkml:trace>
</inkml:ink>
</file>

<file path=ppt/ink/ink48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58853842318058" units="cm"/>
      <inkml:brushProperty name="height" value="0.058853842318058" units="cm"/>
      <inkml:brushProperty name="color" value="#FF0000"/>
      <inkml:brushProperty name="ignorePressure" value="0"/>
    </inkml:brush>
  </inkml:definitions>
  <inkml:trace contextRef="#ctx0" brushRef="#br0">33400.000000 21200.000000 389,'-49.000000'-4.000000'0,"4.000000"-5.000000"0 ,3.000000-7.000000 0,3.000000-5.000000-1,1.000000-1.000000 3,1.000000 6.000000 5,-1.000000 7.000000 4,1.000000 6.000000 4,-1.000000 3.000000 4,1.000000 0.000000 2,-1.000000 0.000000 5,1.000000 0.000000 2,8.000000 0.000000 4,20.000000 0.000000 5,18.000000 0.000000 6,20.000000 0.000000 4,8.000000-2.000000-1,1.000000-3.000000-9,-1.000000-3.000000-10,1.000000-2.000000-9,1.000000-1.000000-5,3.000000 3.000000-2,3.000000 3.000000-1,4.000000 4.000000-2,2.000000 1.000000-1,4.000000 0.000000 2,3.000000 0.000000 1,3.000000 0.000000 0,1.000000 0.000000 1,1.000000 0.000000-1,-1.000000 0.000000-1,1.000000 0.000000-1,1.000000-2.000000 0,3.000000-3.000000-1,3.000000-3.000000-1,4.000000-2.000000 0,2.000000-3.000000 0,4.000000 1.000000-1,3.000000-1.000000-1,3.000000 1.000000-1,-4.000000-3.000000 0,-8.000000-2.000000 0,-10.000000-3.000000 0,-9.000000-3.000000 0,-4.000000-1.000000-1,4.000000 4.000000 1,3.000000 3.000000-1,3.000000 3.000000 0,1.000000 1.000000 1,1.000000 1.000000-1,-1.000000-1.000000 1,1.000000 1.000000-1,-3.000000-1.000000 0,-2.000000 1.000000-1,-3.000000-1.000000 0,-3.000000 1.000000-2,4.000000-4.000000 0,13.000000-6.000000 1,12.000000-6.000000-1,13.000000-6.000000 1,-1.000000-1.000000-1,-11.000000 7.000000-1,-14.000000 6.000000-2,-11.000000 7.000000-1,-4.000000 2.000000 0,6.000000 1.000000 0,7.000000-1.000000 0,6.000000 1.000000 0,1.000000 1.000000 1,-3.000000 3.000000-1,-3.000000 3.000000 0,-2.000000 4.000000 0,-3.000000 2.000000-1,1.000000 4.000000 0,-1.000000 3.000000 0,1.000000 3.000000-1,-3.000000 3.000000 0,-2.000000 3.000000 1,-3.000000 3.000000-1,-3.000000 4.000000 1,-13.000000-6.000000-13,-22.000000-11.000000-29,-22.000000-14.000000-28,-21.000000-11.000000-28</inkml:trace>
</inkml:ink>
</file>

<file path=ppt/ink/ink49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354123562574387" units="cm"/>
      <inkml:brushProperty name="height" value="0.0354123562574387" units="cm"/>
      <inkml:brushProperty name="color" value="#FF0000"/>
      <inkml:brushProperty name="ignorePressure" value="0"/>
    </inkml:brush>
  </inkml:definitions>
  <inkml:trace contextRef="#ctx0" brushRef="#br0">31700.000000 17050.000000 646,'-21.000000'-68.000000'4,"10.000000"17.000000"8 ,10.000000 15.000000 7,9.000000 16.000000 7,7.000000 10.000000 3,7.000000 7.000000-5,6.000000 6.000000-3,7.000000 7.000000-5,2.000000 2.000000-2,1.000000 1.000000-4,-1.000000-1.000000-3,1.000000 1.000000-3,-1.000000 1.000000-2,1.000000 3.000000-1,-1.000000 3.000000-1,1.000000 4.000000-2,-4.000000 2.000000 0,-6.000000 4.000000 1,-6.000000 3.000000 0,-6.000000 3.000000 1,-6.000000 4.000000 1,-2.000000 7.000000 1,-3.000000 6.000000 2,-3.000000 7.000000 2,-7.000000 2.000000 1,-9.000000 1.000000 1,-10.000000-1.000000-1,-8.000000 1.000000 1,-6.000000-3.000000 0,1.000000-2.000000 3,-1.000000-3.000000 1,1.000000-3.000000 2,1.000000-7.000000 0,3.000000-9.000000 0,3.000000-10.000000-2,4.000000-8.000000 0,1.000000-6.000000-2,0.000000 1.000000-2,0.000000-1.000000-2,0.000000 1.000000-1,12.000000-3.000000-4,26.000000-2.000000-4,24.000000-3.000000-6,26.000000-3.000000-5,8.000000-2.000000-2,-5.000000 0.000000 3,-7.000000 0.000000 1,-5.000000 0.000000 2,-6.000000-2.000000-1,-3.000000-3.000000-4,-3.000000-3.000000-6,-2.000000-2.000000-4</inkml:trace>
</inkml:ink>
</file>

<file path=ppt/ink/ink5.xml><?xml version="1.0" encoding="utf-8"?>
<inkml:ink xmlns:inkml="http://www.w3.org/2003/InkML">
  <annotation type="ScanImages2ExtractSignatures">1</annotation>
  <annotation type="ScanImagesWidth">460521570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494071841239929" units="cm"/>
      <inkml:brushProperty name="height" value="0.0494071841239929" units="cm"/>
      <inkml:brushProperty name="color" value="#FF0000"/>
      <inkml:brushProperty name="ignorePressure" value="0"/>
    </inkml:brush>
  </inkml:definitions>
  <inkml:trace contextRef="#ctx0" brushRef="#br0">70550.000000 15300.000000 642,'53.000000'28.000000'92,"6.000000"6.000000"-16 ,7.000000 7.000000-18,6.000000 6.000000-16,-1.000000 4.000000-11,-5.000000 4.000000-7,-7.000000 3.000000-7,-5.000000 3.000000-6,-8.000000 3.000000-5,-5.000000 3.000000-6,-7.000000 3.000000-3,-5.000000 4.000000-6,-9.000000-1.000000-6,-9.000000-3.000000-7,-10.000000-3.000000-8,-8.000000-2.000000-8,-8.000000-15.000000-9,-2.000000-25.000000-13,-3.000000-25.000000-11,-3.000000-25.000000-13</inkml:trace>
</inkml:ink>
</file>

<file path=ppt/ink/ink50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15954408049583" units="cm"/>
      <inkml:brushProperty name="height" value="0.0215954408049583" units="cm"/>
      <inkml:brushProperty name="color" value="#FF0000"/>
      <inkml:brushProperty name="ignorePressure" value="0"/>
    </inkml:brush>
  </inkml:definitions>
  <inkml:trace contextRef="#ctx0" brushRef="#br0">32800.000000 17450.000000 922,'23.000000'-24.000000'7,"-3.000000"4.000000"-1 ,-3.000000 3.000000 0,-2.000000 3.000000-2,-1.000000 3.000000 2,3.000000 3.000000 3,3.000000 3.000000 4,4.000000 4.000000 3,-1.000000-3.000000-5,-3.000000-5.000000-17,-3.000000-7.000000-15,-2.000000-5.000000-16</inkml:trace>
</inkml:ink>
</file>

<file path=ppt/ink/ink51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76770833879709" units="cm"/>
      <inkml:brushProperty name="height" value="0.0276770833879709" units="cm"/>
      <inkml:brushProperty name="color" value="#FF0000"/>
      <inkml:brushProperty name="ignorePressure" value="0"/>
    </inkml:brush>
  </inkml:definitions>
  <inkml:trace contextRef="#ctx0" brushRef="#br0">32950.000000 17400.000000 824,'68.000000'-2.000000'14,"-11.000000"-3.000000"-3 ,-14.000000-3.000000-4,-11.000000-2.000000-4,-7.000000-3.000000-1,0.000000 1.000000-1,0.000000-1.000000 0,0.000000 1.000000 0,-4.000000 5.000000 3,-5.000000 14.000000 7,-7.000000 11.000000 6,-5.000000 14.000000 7,-4.000000 7.000000 1,0.000000 3.000000-5,0.000000 3.000000-5,0.000000 4.000000-4,-2.000000-1.000000-5,-3.000000-3.000000-3,-3.000000-3.000000-5,-2.000000-2.000000-4,-1.000000-5.000000-6,3.000000-2.000000-8,3.000000-3.000000-8,4.000000-3.000000-8,2.000000-7.000000-3,4.000000-9.000000 1,3.000000-10.000000 3,3.000000-8.000000 2,1.000000-6.000000 3,1.000000 1.000000 6,-1.000000-1.000000 4,1.000000 1.000000 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37756613641977" units="cm"/>
      <inkml:brushProperty name="height" value="0.0237756613641977" units="cm"/>
      <inkml:brushProperty name="color" value="#FF0000"/>
      <inkml:brushProperty name="ignorePressure" value="0"/>
    </inkml:brush>
  </inkml:definitions>
  <inkml:trace contextRef="#ctx0" brushRef="#br0">33450.000000 16450.000000 999,'-100.000000'0.000000'0</inkml:trace>
</inkml:ink>
</file>

<file path=ppt/ink/ink53.xml><?xml version="1.0" encoding="utf-8"?>
<inkml:ink xmlns:inkml="http://www.w3.org/2003/InkML">
  <annotation type="ScanImages2ExtractSignatures">1</annotation>
  <annotation type="ScanImagesWidth">861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42:40"/>
    </inkml:context>
    <inkml:brush xml:id="br0">
      <inkml:brushProperty name="width" value="0.0230960734188557" units="cm"/>
      <inkml:brushProperty name="height" value="0.0230960734188557" units="cm"/>
      <inkml:brushProperty name="color" value="#FF0000"/>
      <inkml:brushProperty name="ignorePressure" value="0"/>
    </inkml:brush>
  </inkml:definitions>
  <inkml:trace contextRef="#ctx0" brushRef="#br0">26150.000000 27350.000000 991,'-25.000000'-22.000000'-4,"0.000000"6.000000"-9 ,0.000000 7.000000-9,0.000000 6.000000-8,4.000000 1.000000 1,10.000000-3.000000 9,10.000000-3.000000 10,9.000000-2.000000 10,6.000000-1.000000 4,3.000000 3.000000 1,3.000000 3.000000 0,4.000000 4.000000-1,1.000000 1.000000 0,0.000000 0.000000 0,0.000000 0.000000-2,0.000000 0.000000 0,3.000000 0.000000-1,6.000000 0.000000 0,7.000000 0.000000-1,6.000000 0.000000-1,7.000000-2.000000 0,10.000000-3.000000 0,10.000000-3.000000 0,9.000000-2.000000 0,7.000000-3.000000 0,7.000000 1.000000 0,6.000000-1.000000 0,7.000000 1.000000 1,0.000000-1.000000 0,-2.000000 1.000000-1,-3.000000-1.000000 0,-3.000000 1.000000-1,-6.000000 1.000000 1,-5.000000 3.000000-1,-7.000000 3.000000 1,-5.000000 4.000000-1,-8.000000 4.000000 1,-5.000000 6.000000 1,-7.000000 7.000000-1,-5.000000 6.000000 0,-3.000000 1.000000 1,4.000000-3.000000 0,3.000000-3.000000 0,3.000000-2.000000 0,3.000000-3.000000 2,3.000000 1.000000 0,3.000000-1.000000 1,4.000000 1.000000 1,4.000000-4.000000 1,6.000000-6.000000 0,7.000000-6.000000 1,6.000000-6.000000 0,3.000000-4.000000 0,0.000000 1.000000-1,0.000000-1.000000-2,0.000000 1.000000 0,1.000000-3.000000-1,4.000000-2.000000-1,3.000000-3.000000-1,3.000000-3.000000-1,1.000000 1.000000 0,1.000000 6.000000 1,-1.000000 7.000000 0,1.000000 6.000000 1,-6.000000 6.000000-1,-8.000000 6.000000 0,-10.000000 7.000000-1,-9.000000 6.000000 0,-2.000000 6.000000-1,6.000000 6.000000 1,7.000000 7.000000 0,6.000000 6.000000 0,1.000000 1.000000 0,-3.000000-3.000000 0,-3.000000-3.000000-1,-2.000000-2.000000 0,-1.000000-8.000000 0,3.000000-8.000000-1,3.000000-10.000000 0,4.000000-9.000000 1,1.000000-7.000000-1,0.000000-3.000000 1,0.000000-3.000000 0,0.000000-2.000000 1,-2.000000-1.000000 0,-3.000000 3.000000-1,-3.000000 3.000000-1,-2.000000 4.000000 0,-3.000000 1.000000 0,1.000000 0.000000-1,-1.000000 0.000000 1,1.000000 0.000000-1,-1.000000 1.000000 1,1.000000 4.000000 0,-1.000000 3.000000 0,1.000000 3.000000 0,-3.000000 1.000000 0,-2.000000 1.000000 0,-3.000000-1.000000 1,-3.000000 1.000000 0,1.000000-1.000000 1,6.000000 1.000000 0,7.000000-1.000000 2,6.000000 1.000000 1,3.000000-3.000000 0,0.000000-2.000000 0,0.000000-3.000000-1,0.000000-3.000000 0,0.000000-4.000000-1,0.000000-3.000000 1,0.000000-3.000000-1,0.000000-2.000000 1,1.000000-1.000000-1,4.000000 3.000000 1,3.000000 3.000000-1,3.000000 4.000000 0,-1.000000 1.000000 1,-2.000000 0.000000-1,-3.000000 0.000000 0,-3.000000 0.000000 0,-4.000000 0.000000 0,-3.000000 0.000000 0,-3.000000 0.000000 0,-2.000000 0.000000 0,-8.000000-2.000000 0,-8.000000-3.000000-1,-10.000000-3.000000 1,-9.000000-2.000000 0,-7.000000-1.000000 0,-3.000000 3.000000 1,-3.000000 3.000000 0,-2.000000 4.000000 0,-6.000000 2.000000 0,-6.000000 4.000000 0,-6.000000 3.000000 0,-6.000000 3.000000 0,-4.000000 1.000000-1,1.000000 1.000000 0,-1.000000-1.000000 1,1.000000 1.000000-1,1.000000-3.000000 0,3.000000-2.000000 3,3.000000-3.000000 1,4.000000-3.000000 2,1.000000-4.000000 2,0.000000-3.000000 1,0.000000-3.000000 1,0.000000-2.000000 2,0.000000-1.000000 2,0.000000 3.000000 1,0.000000 3.000000 3,0.000000 4.000000 3,-8.000000 4.000000-9,-16.000000 6.000000-20,-15.000000 7.000000-19,-15.000000 6.000000-19</inkml:trace>
</inkml:ink>
</file>

<file path=ppt/ink/ink6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453250408172607" units="cm"/>
      <inkml:brushProperty name="height" value="0.0453250408172607" units="cm"/>
      <inkml:brushProperty name="color" value="#FF0000"/>
      <inkml:brushProperty name="ignorePressure" value="0"/>
    </inkml:brush>
  </inkml:definitions>
  <inkml:trace contextRef="#ctx0" brushRef="#br0">71200.000000 15150.000000 641,'-2.000000'-61.000000'8,"-3.000000"28.000000"17 ,-3.000000 28.000000 17,-2.000000 29.000000 16,-8.000000 21.000000 4,-8.000000 16.000000-9,-10.000000 15.000000-11,-9.000000 17.000000-8,-7.000000 5.000000-11,-3.000000-3.000000-12,-3.000000-3.000000-11,-2.000000-2.000000-11,0.000000-8.000000-9,7.000000-8.000000-8,6.000000-10.000000-7,7.000000-9.000000-8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559496842324734" units="cm"/>
      <inkml:brushProperty name="height" value="0.0559496842324734" units="cm"/>
      <inkml:brushProperty name="color" value="#FF0000"/>
      <inkml:brushProperty name="ignorePressure" value="0"/>
    </inkml:brush>
  </inkml:definitions>
  <inkml:trace contextRef="#ctx0" brushRef="#br0">71650.000000 14800.000000 642,'92.000000'54.000000'31,"-16.000000"10.000000"2 ,-15.000000 10.000000 1,-15.000000 9.000000 2,-12.000000 7.000000 0,-6.000000 7.000000-2,-6.000000 6.000000-1,-6.000000 7.000000-2,-7.000000 2.000000-4,-6.000000 1.000000-5,-6.000000-1.000000-6,-6.000000 1.000000-4,-10.000000-3.000000-5,-12.000000-2.000000-3,-13.000000-3.000000-3,-12.000000-3.000000-2,-7.000000-9.000000-3,1.000000-11.000000-4,-1.000000-14.000000-1,1.000000-11.000000-4,4.000000-18.000000-9,9.000000-22.000000-17,10.000000-22.000000-16,10.000000-21.000000-17,7.000000-12.000000-1,6.000000 1.000000 11,7.000000-1.000000 13,6.000000 1.000000 12,4.000000-3.000000 5,4.000000-2.000000-1,3.000000-3.000000-2,3.000000-3.000000 0</inkml:trace>
</inkml:ink>
</file>

<file path=ppt/ink/ink8.xml><?xml version="1.0" encoding="utf-8"?>
<inkml:ink xmlns:inkml="http://www.w3.org/2003/InkML">
  <annotation type="ScanImages2ExtractSignatures">1</annotation>
  <annotation type="ScanImagesWidth">26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556535981595516" units="cm"/>
      <inkml:brushProperty name="height" value="0.0556535981595516" units="cm"/>
      <inkml:brushProperty name="color" value="#FF0000"/>
      <inkml:brushProperty name="ignorePressure" value="0"/>
    </inkml:brush>
  </inkml:definitions>
  <inkml:trace contextRef="#ctx0" brushRef="#br0">72000.000000 13800.000000 411,'48.000000'0.000000'10,"-3.000000"0.000000"18 ,-3.000000 0.000000 19,-2.000000 0.000000 18,-5.000000 4.000000 5,-2.000000 10.000000-12,-3.000000 10.000000-12,-3.000000 9.000000-11,-6.000000 7.000000-8,-5.000000 7.000000-4,-7.000000 6.000000-3,-5.000000 7.000000-4,-8.000000 5.000000-1,-5.000000 7.000000-1,-7.000000 6.000000 0,-5.000000 7.000000 0,-9.000000 0.000000 0,-9.000000-2.000000-2,-10.000000-3.000000 0,-8.000000-3.000000-2,-3.000000-7.000000-1,7.000000-9.000000 0,6.000000-10.000000-1,7.000000-8.000000 0,18.000000-12.000000-3,31.000000-12.000000-7,32.000000-13.000000-4,31.000000-12.000000-7,12.000000-7.000000-8,-6.000000 1.000000-13,-6.000000-1.000000-12,-6.000000 1.000000-13</inkml:trace>
</inkml:ink>
</file>

<file path=ppt/ink/ink9.xml><?xml version="1.0" encoding="utf-8"?>
<inkml:ink xmlns:inkml="http://www.w3.org/2003/InkML">
  <annotation type="ScanImages2ExtractSignatures">1</annotation>
  <annotation type="ScanImagesWidth">0</annotation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1" units="1/dev"/>
        </inkml:channelProperties>
      </inkml:inkSource>
      <inkml:timestamp xml:id="ts0" timeString="2022-11-12T02:03:56"/>
    </inkml:context>
    <inkml:brush xml:id="br0">
      <inkml:brushProperty name="width" value="0.0695550963282585" units="cm"/>
      <inkml:brushProperty name="height" value="0.0695550963282585" units="cm"/>
      <inkml:brushProperty name="color" value="#FF0000"/>
      <inkml:brushProperty name="ignorePressure" value="0"/>
    </inkml:brush>
  </inkml:definitions>
  <inkml:trace contextRef="#ctx0" brushRef="#br0">72850.000000 13900.000000 445,'-79.000000'-58.000000'10,"45.000000"34.000000"19 ,43.000000 35.000000 21,45.000000 35.000000 19,21.000000 14.000000 4,0.000000-2.000000-14,0.000000-3.000000-14,0.000000-3.000000-13,0.000000-2.000000-8,0.000000 0.000000-5,0.000000 0.000000-4,0.000000 0.000000-3,-4.000000-2.000000-4,-5.000000-3.000000-1,-7.000000-3.000000-2,-5.000000-2.000000-1,-9.000000-1.000000-1,-9.000000 3.000000 0,-10.000000 3.000000-1,-8.000000 4.000000 1,-11.000000 2.000000 0,-8.000000 4.000000 1,-10.000000 3.000000 2,-9.000000 3.000000 0,-12.000000 6.000000 2,-11.000000 9.000000-1,-14.000000 10.000000 0,-11.000000 10.000000 1,-9.000000 4.000000-1,-3.000000 0.000000-1,-3.000000 0.000000 0,-2.000000 0.000000 0,-3.000000 1.000000-1,1.000000 4.000000-3,-1.000000 3.000000 0,1.000000 3.000000-3,2.000000-5.000000-3,7.000000-12.000000-6,6.000000-13.000000-4,7.000000-12.000000-5,13.000000-23.000000-17,22.000000-30.000000-27,22.000000-32.000000-28,23.000000-30.000000-27</inkml:trace>
</inkml:ink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14:cpLocks xmlns:a14="http://schemas.microsoft.com/office/drawing/2010/main"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14:cpLocks xmlns:a14="http://schemas.microsoft.com/office/drawing/2010/main"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B87BBD-1F09-4020-B4F0-9E07881183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14:cpLocks xmlns:a14="http://schemas.microsoft.com/office/drawing/2010/main"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14:cpLocks xmlns:a14="http://schemas.microsoft.com/office/drawing/2010/main"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14:cpLocks xmlns:a14="http://schemas.microsoft.com/office/drawing/2010/main"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14:cpLocks xmlns:a14="http://schemas.microsoft.com/office/drawing/2010/main"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BE26C-3D12-4B03-8621-601939A7854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14:cpLocks xmlns:a14="http://schemas.microsoft.com/office/drawing/2010/main"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14:cpLocks xmlns:a14="http://schemas.microsoft.com/office/drawing/2010/main"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14:cpLocks xmlns:a14="http://schemas.microsoft.com/office/drawing/2010/main" noGrp="1"/>
          </p:cNvSpPr>
          <p:nvPr>
            <p:ph type="sldNum" sz="quarter" idx="5"/>
          </p:nvPr>
        </p:nvSpPr>
        <p:spPr/>
        <p:txBody>
          <a:bodyPr/>
          <a:lstStyle/>
          <a:p>
            <a:fld id="{731BE26C-3D12-4B03-8621-601939A78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14:cpLocks xmlns:a14="http://schemas.microsoft.com/office/drawing/2010/main"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14:cpLocks xmlns:a14="http://schemas.microsoft.com/office/drawing/2010/main" noGrp="1"/>
          </p:cNvSpPr>
          <p:nvPr>
            <p:ph type="dt" sz="half" idx="10"/>
          </p:nvPr>
        </p:nvSpPr>
        <p:spPr/>
        <p:txBody>
          <a:bodyPr/>
          <a:lstStyle/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14:cpLocks xmlns:a14="http://schemas.microsoft.com/office/drawing/2010/main"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14:cpLocks xmlns:a14="http://schemas.microsoft.com/office/drawing/2010/main" noGrp="1"/>
          </p:cNvSpPr>
          <p:nvPr>
            <p:ph type="sldNum" sz="quarter" idx="12"/>
          </p:nvPr>
        </p:nvSpPr>
        <p:spPr/>
        <p:txBody>
          <a:bodyPr/>
          <a:lstStyle/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14:cpLocks xmlns:a14="http://schemas.microsoft.com/office/drawing/2010/main"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14:cpLocks xmlns:a14="http://schemas.microsoft.com/office/drawing/2010/main" noGrp="1"/>
          </p:cNvSpPr>
          <p:nvPr>
            <p:ph type="dt" sz="half" idx="10"/>
          </p:nvPr>
        </p:nvSpPr>
        <p:spPr/>
        <p:txBody>
          <a:bodyPr/>
          <a:lstStyle/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14:cpLocks xmlns:a14="http://schemas.microsoft.com/office/drawing/2010/main"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14:cpLocks xmlns:a14="http://schemas.microsoft.com/office/drawing/2010/main" noGrp="1"/>
          </p:cNvSpPr>
          <p:nvPr>
            <p:ph type="sldNum" sz="quarter" idx="12"/>
          </p:nvPr>
        </p:nvSpPr>
        <p:spPr/>
        <p:txBody>
          <a:bodyPr/>
          <a:lstStyle/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14:cpLocks xmlns:a14="http://schemas.microsoft.com/office/drawing/2010/main"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14:cpLocks xmlns:a14="http://schemas.microsoft.com/office/drawing/2010/main"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14:cpLocks xmlns:a14="http://schemas.microsoft.com/office/drawing/2010/main" noGrp="1"/>
          </p:cNvSpPr>
          <p:nvPr>
            <p:ph type="dt" sz="half" idx="10"/>
          </p:nvPr>
        </p:nvSpPr>
        <p:spPr/>
        <p:txBody>
          <a:bodyPr/>
          <a:lstStyle/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14:cpLocks xmlns:a14="http://schemas.microsoft.com/office/drawing/2010/main"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14:cpLocks xmlns:a14="http://schemas.microsoft.com/office/drawing/2010/main" noGrp="1"/>
          </p:cNvSpPr>
          <p:nvPr>
            <p:ph type="sldNum" sz="quarter" idx="12"/>
          </p:nvPr>
        </p:nvSpPr>
        <p:spPr/>
        <p:txBody>
          <a:bodyPr/>
          <a:lstStyle/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14:cpLocks xmlns:a14="http://schemas.microsoft.com/office/drawing/2010/main"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14:cpLocks xmlns:a14="http://schemas.microsoft.com/office/drawing/2010/main" noGrp="1"/>
          </p:cNvSpPr>
          <p:nvPr>
            <p:ph type="dt" sz="half" idx="10"/>
          </p:nvPr>
        </p:nvSpPr>
        <p:spPr/>
        <p:txBody>
          <a:bodyPr/>
          <a:lstStyle/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14:cpLocks xmlns:a14="http://schemas.microsoft.com/office/drawing/2010/main"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14:cpLocks xmlns:a14="http://schemas.microsoft.com/office/drawing/2010/main" noGrp="1"/>
          </p:cNvSpPr>
          <p:nvPr>
            <p:ph type="sldNum" sz="quarter" idx="12"/>
          </p:nvPr>
        </p:nvSpPr>
        <p:spPr/>
        <p:txBody>
          <a:bodyPr/>
          <a:lstStyle/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14:cpLocks xmlns:a14="http://schemas.microsoft.com/office/drawing/2010/main"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14:cpLocks xmlns:a14="http://schemas.microsoft.com/office/drawing/2010/main" noGrp="1"/>
          </p:cNvSpPr>
          <p:nvPr>
            <p:ph type="dt" sz="half" idx="10"/>
          </p:nvPr>
        </p:nvSpPr>
        <p:spPr/>
        <p:txBody>
          <a:bodyPr/>
          <a:lstStyle/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14:cpLocks xmlns:a14="http://schemas.microsoft.com/office/drawing/2010/main"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14:cpLocks xmlns:a14="http://schemas.microsoft.com/office/drawing/2010/main" noGrp="1"/>
          </p:cNvSpPr>
          <p:nvPr>
            <p:ph type="sldNum" sz="quarter" idx="12"/>
          </p:nvPr>
        </p:nvSpPr>
        <p:spPr/>
        <p:txBody>
          <a:bodyPr/>
          <a:lstStyle/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14:cpLocks xmlns:a14="http://schemas.microsoft.com/office/drawing/2010/main"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14:cpLocks xmlns:a14="http://schemas.microsoft.com/office/drawing/2010/main"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14:cpLocks xmlns:a14="http://schemas.microsoft.com/office/drawing/2010/main" noGrp="1"/>
          </p:cNvSpPr>
          <p:nvPr>
            <p:ph type="dt" sz="half" idx="10"/>
          </p:nvPr>
        </p:nvSpPr>
        <p:spPr/>
        <p:txBody>
          <a:bodyPr/>
          <a:lstStyle/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14:cpLocks xmlns:a14="http://schemas.microsoft.com/office/drawing/2010/main"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14:cpLocks xmlns:a14="http://schemas.microsoft.com/office/drawing/2010/main" noGrp="1"/>
          </p:cNvSpPr>
          <p:nvPr>
            <p:ph type="sldNum" sz="quarter" idx="12"/>
          </p:nvPr>
        </p:nvSpPr>
        <p:spPr/>
        <p:txBody>
          <a:bodyPr/>
          <a:lstStyle/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14:cpLocks xmlns:a14="http://schemas.microsoft.com/office/drawing/2010/main"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14:cpLocks xmlns:a14="http://schemas.microsoft.com/office/drawing/2010/main"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14:cpLocks xmlns:a14="http://schemas.microsoft.com/office/drawing/2010/main"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14:cpLocks xmlns:a14="http://schemas.microsoft.com/office/drawing/2010/main"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14:cpLocks xmlns:a14="http://schemas.microsoft.com/office/drawing/2010/main" noGrp="1"/>
          </p:cNvSpPr>
          <p:nvPr>
            <p:ph type="dt" sz="half" idx="10"/>
          </p:nvPr>
        </p:nvSpPr>
        <p:spPr/>
        <p:txBody>
          <a:bodyPr/>
          <a:lstStyle/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14:cpLocks xmlns:a14="http://schemas.microsoft.com/office/drawing/2010/main"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14:cpLocks xmlns:a14="http://schemas.microsoft.com/office/drawing/2010/main" noGrp="1"/>
          </p:cNvSpPr>
          <p:nvPr>
            <p:ph type="sldNum" sz="quarter" idx="12"/>
          </p:nvPr>
        </p:nvSpPr>
        <p:spPr/>
        <p:txBody>
          <a:bodyPr/>
          <a:lstStyle/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14:cpLocks xmlns:a14="http://schemas.microsoft.com/office/drawing/2010/main" noGrp="1"/>
          </p:cNvSpPr>
          <p:nvPr>
            <p:ph type="dt" sz="half" idx="10"/>
          </p:nvPr>
        </p:nvSpPr>
        <p:spPr/>
        <p:txBody>
          <a:bodyPr/>
          <a:lstStyle/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14:cpLocks xmlns:a14="http://schemas.microsoft.com/office/drawing/2010/main"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14:cpLocks xmlns:a14="http://schemas.microsoft.com/office/drawing/2010/main" noGrp="1"/>
          </p:cNvSpPr>
          <p:nvPr>
            <p:ph type="sldNum" sz="quarter" idx="12"/>
          </p:nvPr>
        </p:nvSpPr>
        <p:spPr/>
        <p:txBody>
          <a:bodyPr/>
          <a:lstStyle/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14:cpLocks xmlns:a14="http://schemas.microsoft.com/office/drawing/2010/main" noGrp="1"/>
          </p:cNvSpPr>
          <p:nvPr>
            <p:ph type="dt" sz="half" idx="10"/>
          </p:nvPr>
        </p:nvSpPr>
        <p:spPr/>
        <p:txBody>
          <a:bodyPr/>
          <a:lstStyle/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14:cpLocks xmlns:a14="http://schemas.microsoft.com/office/drawing/2010/main"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14:cpLocks xmlns:a14="http://schemas.microsoft.com/office/drawing/2010/main" noGrp="1"/>
          </p:cNvSpPr>
          <p:nvPr>
            <p:ph type="sldNum" sz="quarter" idx="12"/>
          </p:nvPr>
        </p:nvSpPr>
        <p:spPr/>
        <p:txBody>
          <a:bodyPr/>
          <a:lstStyle/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14:cpLocks xmlns:a14="http://schemas.microsoft.com/office/drawing/2010/main"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14:cpLocks xmlns:a14="http://schemas.microsoft.com/office/drawing/2010/main"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14:cpLocks xmlns:a14="http://schemas.microsoft.com/office/drawing/2010/main" noGrp="1"/>
          </p:cNvSpPr>
          <p:nvPr>
            <p:ph type="dt" sz="half" idx="10"/>
          </p:nvPr>
        </p:nvSpPr>
        <p:spPr/>
        <p:txBody>
          <a:bodyPr/>
          <a:lstStyle/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14:cpLocks xmlns:a14="http://schemas.microsoft.com/office/drawing/2010/main"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14:cpLocks xmlns:a14="http://schemas.microsoft.com/office/drawing/2010/main" noGrp="1"/>
          </p:cNvSpPr>
          <p:nvPr>
            <p:ph type="sldNum" sz="quarter" idx="12"/>
          </p:nvPr>
        </p:nvSpPr>
        <p:spPr/>
        <p:txBody>
          <a:bodyPr/>
          <a:lstStyle/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14:cpLocks xmlns:a14="http://schemas.microsoft.com/office/drawing/2010/main"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14:cpLocks xmlns:a14="http://schemas.microsoft.com/office/drawing/2010/main"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14:cpLocks xmlns:a14="http://schemas.microsoft.com/office/drawing/2010/main" noGrp="1"/>
          </p:cNvSpPr>
          <p:nvPr>
            <p:ph type="dt" sz="half" idx="10"/>
          </p:nvPr>
        </p:nvSpPr>
        <p:spPr/>
        <p:txBody>
          <a:bodyPr/>
          <a:lstStyle/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14:cpLocks xmlns:a14="http://schemas.microsoft.com/office/drawing/2010/main"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14:cpLocks xmlns:a14="http://schemas.microsoft.com/office/drawing/2010/main" noGrp="1"/>
          </p:cNvSpPr>
          <p:nvPr>
            <p:ph type="sldNum" sz="quarter" idx="12"/>
          </p:nvPr>
        </p:nvSpPr>
        <p:spPr/>
        <p:txBody>
          <a:bodyPr/>
          <a:lstStyle/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14:cpLocks xmlns:a14="http://schemas.microsoft.com/office/drawing/2010/main"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14:cpLocks xmlns:a14="http://schemas.microsoft.com/office/drawing/2010/main"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14:cpLocks xmlns:a14="http://schemas.microsoft.com/office/drawing/2010/main"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46816-7A85-4741-9061-B80FAE66CE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14:cpLocks xmlns:a14="http://schemas.microsoft.com/office/drawing/2010/main"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14:cpLocks xmlns:a14="http://schemas.microsoft.com/office/drawing/2010/main"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0BA64-E958-4F62-8CD6-3DF2C3BC0CD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customXml" Target="../ink/ink6.xml"/><Relationship Id="rId8" Type="http://schemas.openxmlformats.org/officeDocument/2006/relationships/customXml" Target="../ink/ink5.xml"/><Relationship Id="rId7" Type="http://schemas.openxmlformats.org/officeDocument/2006/relationships/customXml" Target="../ink/ink4.xml"/><Relationship Id="rId6" Type="http://schemas.openxmlformats.org/officeDocument/2006/relationships/customXml" Target="../ink/ink3.xml"/><Relationship Id="rId5" Type="http://schemas.openxmlformats.org/officeDocument/2006/relationships/customXml" Target="../ink/ink2.xml"/><Relationship Id="rId4" Type="http://schemas.openxmlformats.org/officeDocument/2006/relationships/customXml" Target="../ink/ink1.xml"/><Relationship Id="rId35" Type="http://schemas.openxmlformats.org/officeDocument/2006/relationships/slideLayout" Target="../slideLayouts/slideLayout7.xml"/><Relationship Id="rId34" Type="http://schemas.openxmlformats.org/officeDocument/2006/relationships/customXml" Target="../ink/ink31.xml"/><Relationship Id="rId33" Type="http://schemas.openxmlformats.org/officeDocument/2006/relationships/customXml" Target="../ink/ink30.xml"/><Relationship Id="rId32" Type="http://schemas.openxmlformats.org/officeDocument/2006/relationships/customXml" Target="../ink/ink29.xml"/><Relationship Id="rId31" Type="http://schemas.openxmlformats.org/officeDocument/2006/relationships/customXml" Target="../ink/ink28.xml"/><Relationship Id="rId30" Type="http://schemas.openxmlformats.org/officeDocument/2006/relationships/customXml" Target="../ink/ink27.xml"/><Relationship Id="rId3" Type="http://schemas.openxmlformats.org/officeDocument/2006/relationships/image" Target="../media/image27.png"/><Relationship Id="rId29" Type="http://schemas.openxmlformats.org/officeDocument/2006/relationships/customXml" Target="../ink/ink26.xml"/><Relationship Id="rId28" Type="http://schemas.openxmlformats.org/officeDocument/2006/relationships/customXml" Target="../ink/ink25.xml"/><Relationship Id="rId27" Type="http://schemas.openxmlformats.org/officeDocument/2006/relationships/customXml" Target="../ink/ink24.xml"/><Relationship Id="rId26" Type="http://schemas.openxmlformats.org/officeDocument/2006/relationships/customXml" Target="../ink/ink23.xml"/><Relationship Id="rId25" Type="http://schemas.openxmlformats.org/officeDocument/2006/relationships/customXml" Target="../ink/ink22.xml"/><Relationship Id="rId24" Type="http://schemas.openxmlformats.org/officeDocument/2006/relationships/customXml" Target="../ink/ink21.xml"/><Relationship Id="rId23" Type="http://schemas.openxmlformats.org/officeDocument/2006/relationships/customXml" Target="../ink/ink20.xml"/><Relationship Id="rId22" Type="http://schemas.openxmlformats.org/officeDocument/2006/relationships/customXml" Target="../ink/ink19.xml"/><Relationship Id="rId21" Type="http://schemas.openxmlformats.org/officeDocument/2006/relationships/customXml" Target="../ink/ink18.xml"/><Relationship Id="rId20" Type="http://schemas.openxmlformats.org/officeDocument/2006/relationships/customXml" Target="../ink/ink17.xml"/><Relationship Id="rId2" Type="http://schemas.openxmlformats.org/officeDocument/2006/relationships/image" Target="../media/image26.png"/><Relationship Id="rId19" Type="http://schemas.openxmlformats.org/officeDocument/2006/relationships/customXml" Target="../ink/ink16.xml"/><Relationship Id="rId18" Type="http://schemas.openxmlformats.org/officeDocument/2006/relationships/customXml" Target="../ink/ink15.xml"/><Relationship Id="rId17" Type="http://schemas.openxmlformats.org/officeDocument/2006/relationships/customXml" Target="../ink/ink14.xml"/><Relationship Id="rId16" Type="http://schemas.openxmlformats.org/officeDocument/2006/relationships/customXml" Target="../ink/ink13.xml"/><Relationship Id="rId15" Type="http://schemas.openxmlformats.org/officeDocument/2006/relationships/customXml" Target="../ink/ink12.xml"/><Relationship Id="rId14" Type="http://schemas.openxmlformats.org/officeDocument/2006/relationships/customXml" Target="../ink/ink11.xml"/><Relationship Id="rId13" Type="http://schemas.openxmlformats.org/officeDocument/2006/relationships/customXml" Target="../ink/ink10.xml"/><Relationship Id="rId12" Type="http://schemas.openxmlformats.org/officeDocument/2006/relationships/customXml" Target="../ink/ink9.xml"/><Relationship Id="rId11" Type="http://schemas.openxmlformats.org/officeDocument/2006/relationships/customXml" Target="../ink/ink8.xml"/><Relationship Id="rId10" Type="http://schemas.openxmlformats.org/officeDocument/2006/relationships/customXml" Target="../ink/ink7.xml"/><Relationship Id="rId1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5.png"/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1.png"/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8.png"/><Relationship Id="rId1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9.png"/><Relationship Id="rId1" Type="http://schemas.openxmlformats.org/officeDocument/2006/relationships/image" Target="../media/image48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image" Target="../media/image48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image" Target="../media/image52.pn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image" Target="../media/image55.pn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customXml" Target="../ink/ink37.xml"/><Relationship Id="rId8" Type="http://schemas.openxmlformats.org/officeDocument/2006/relationships/customXml" Target="../ink/ink36.xml"/><Relationship Id="rId7" Type="http://schemas.openxmlformats.org/officeDocument/2006/relationships/customXml" Target="../ink/ink35.xml"/><Relationship Id="rId6" Type="http://schemas.openxmlformats.org/officeDocument/2006/relationships/customXml" Target="../ink/ink34.xml"/><Relationship Id="rId5" Type="http://schemas.openxmlformats.org/officeDocument/2006/relationships/customXml" Target="../ink/ink33.xml"/><Relationship Id="rId4" Type="http://schemas.openxmlformats.org/officeDocument/2006/relationships/customXml" Target="../ink/ink32.xml"/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9" Type="http://schemas.openxmlformats.org/officeDocument/2006/relationships/slideLayout" Target="../slideLayouts/slideLayout7.xml"/><Relationship Id="rId18" Type="http://schemas.openxmlformats.org/officeDocument/2006/relationships/customXml" Target="../ink/ink46.xml"/><Relationship Id="rId17" Type="http://schemas.openxmlformats.org/officeDocument/2006/relationships/customXml" Target="../ink/ink45.xml"/><Relationship Id="rId16" Type="http://schemas.openxmlformats.org/officeDocument/2006/relationships/customXml" Target="../ink/ink44.xml"/><Relationship Id="rId15" Type="http://schemas.openxmlformats.org/officeDocument/2006/relationships/customXml" Target="../ink/ink43.xml"/><Relationship Id="rId14" Type="http://schemas.openxmlformats.org/officeDocument/2006/relationships/customXml" Target="../ink/ink42.xml"/><Relationship Id="rId13" Type="http://schemas.openxmlformats.org/officeDocument/2006/relationships/customXml" Target="../ink/ink41.xml"/><Relationship Id="rId12" Type="http://schemas.openxmlformats.org/officeDocument/2006/relationships/customXml" Target="../ink/ink40.xml"/><Relationship Id="rId11" Type="http://schemas.openxmlformats.org/officeDocument/2006/relationships/customXml" Target="../ink/ink39.xml"/><Relationship Id="rId10" Type="http://schemas.openxmlformats.org/officeDocument/2006/relationships/customXml" Target="../ink/ink38.xml"/><Relationship Id="rId1" Type="http://schemas.openxmlformats.org/officeDocument/2006/relationships/image" Target="../media/image52.png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customXml" Target="../ink/ink53.xml"/><Relationship Id="rId8" Type="http://schemas.openxmlformats.org/officeDocument/2006/relationships/customXml" Target="../ink/ink52.xml"/><Relationship Id="rId7" Type="http://schemas.openxmlformats.org/officeDocument/2006/relationships/customXml" Target="../ink/ink51.xml"/><Relationship Id="rId6" Type="http://schemas.openxmlformats.org/officeDocument/2006/relationships/customXml" Target="../ink/ink50.xml"/><Relationship Id="rId5" Type="http://schemas.openxmlformats.org/officeDocument/2006/relationships/customXml" Target="../ink/ink49.xml"/><Relationship Id="rId4" Type="http://schemas.openxmlformats.org/officeDocument/2006/relationships/customXml" Target="../ink/ink48.xml"/><Relationship Id="rId3" Type="http://schemas.openxmlformats.org/officeDocument/2006/relationships/customXml" Target="../ink/ink47.xml"/><Relationship Id="rId2" Type="http://schemas.openxmlformats.org/officeDocument/2006/relationships/image" Target="../media/image52.pn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6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4.png"/><Relationship Id="rId1" Type="http://schemas.openxmlformats.org/officeDocument/2006/relationships/image" Target="../media/image6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6.png"/><Relationship Id="rId1" Type="http://schemas.openxmlformats.org/officeDocument/2006/relationships/image" Target="../media/image65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image" Target="../media/image6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9.png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74.png"/><Relationship Id="rId4" Type="http://schemas.openxmlformats.org/officeDocument/2006/relationships/image" Target="../media/image73.png"/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image" Target="../media/image70.pn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image" Target="../media/image75.png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image" Target="../media/image78.png"/></Relationships>
</file>

<file path=ppt/slides/_rels/slide3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image" Target="../media/image8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第二次作业</a:t>
            </a:r>
            <a:endParaRPr lang="zh-CN" altLang="en-US" b="1" dirty="0"/>
          </a:p>
        </p:txBody>
      </p:sp>
      <p:sp>
        <p:nvSpPr>
          <p:cNvPr id="3" name="文本占位符 2"/>
          <p:cNvSpPr>
            <a14:cpLocks xmlns:a14="http://schemas.microsoft.com/office/drawing/2010/main"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000" y="468835"/>
            <a:ext cx="10800000" cy="270845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943" y="3177287"/>
            <a:ext cx="3694530" cy="3429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016" y="3429000"/>
            <a:ext cx="5749373" cy="254976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r:id="rId4" p14:bwMode="auto">
            <p14:nvContentPartPr>
              <p14:cNvPr id="3" name="墨迹 2"/>
              <p14:cNvContentPartPr/>
              <p14:nvPr/>
            </p14:nvContentPartPr>
            <p14:xfrm>
              <a:off x="7038082" y="2702718"/>
              <a:ext cx="756046" cy="81298"/>
            </p14:xfrm>
          </p:contentPart>
        </mc:Choice>
        <mc:Fallback xmlns="">
          <p:pic>
            <p:nvPicPr>
              <p:cNvPr id="3" name="墨迹 2"/>
            </p:nvPicPr>
            <p:blipFill>
              <a:blip/>
            </p:blipFill>
            <p:spPr>
              <a:xfrm>
                <a:off x="7038082" y="2702718"/>
                <a:ext cx="756046" cy="81298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5" p14:bwMode="auto">
            <p14:nvContentPartPr>
              <p14:cNvPr id="5" name="墨迹 4"/>
              <p14:cNvContentPartPr/>
              <p14:nvPr/>
            </p14:nvContentPartPr>
            <p14:xfrm>
              <a:off x="7929562" y="1678781"/>
              <a:ext cx="176361" cy="273844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7929562" y="1678781"/>
                <a:ext cx="176361" cy="27384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6" p14:bwMode="auto">
            <p14:nvContentPartPr>
              <p14:cNvPr id="7" name="墨迹 6"/>
              <p14:cNvContentPartPr/>
              <p14:nvPr/>
            </p14:nvContentPartPr>
            <p14:xfrm>
              <a:off x="8155781" y="1732359"/>
              <a:ext cx="107156" cy="203894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8155781" y="1732359"/>
                <a:ext cx="107156" cy="20389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7" p14:bwMode="auto">
            <p14:nvContentPartPr>
              <p14:cNvPr id="8" name="墨迹 7"/>
              <p14:cNvContentPartPr/>
              <p14:nvPr/>
            </p14:nvContentPartPr>
            <p14:xfrm>
              <a:off x="8273355" y="1785937"/>
              <a:ext cx="130225" cy="165199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8273355" y="1785937"/>
                <a:ext cx="130225" cy="16519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8" p14:bwMode="auto">
            <p14:nvContentPartPr>
              <p14:cNvPr id="9" name="墨迹 8"/>
              <p14:cNvContentPartPr/>
              <p14:nvPr/>
            </p14:nvContentPartPr>
            <p14:xfrm>
              <a:off x="8399859" y="1821656"/>
              <a:ext cx="81297" cy="119062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8399859" y="1821656"/>
                <a:ext cx="81297" cy="119062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9" p14:bwMode="auto">
            <p14:nvContentPartPr>
              <p14:cNvPr id="10" name="墨迹 9"/>
              <p14:cNvContentPartPr/>
              <p14:nvPr/>
            </p14:nvContentPartPr>
            <p14:xfrm>
              <a:off x="8408789" y="1792076"/>
              <a:ext cx="68461" cy="112924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8408789" y="1792076"/>
                <a:ext cx="68461" cy="11292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0" p14:bwMode="auto">
            <p14:nvContentPartPr>
              <p14:cNvPr id="11" name="墨迹 10"/>
              <p14:cNvContentPartPr/>
              <p14:nvPr/>
            </p14:nvContentPartPr>
            <p14:xfrm>
              <a:off x="8501062" y="1762125"/>
              <a:ext cx="75902" cy="226962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8501062" y="1762125"/>
                <a:ext cx="75902" cy="226962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1" p14:bwMode="auto">
            <p14:nvContentPartPr>
              <p14:cNvPr id="12" name="墨迹 11"/>
              <p14:cNvContentPartPr/>
              <p14:nvPr/>
            </p14:nvContentPartPr>
            <p14:xfrm>
              <a:off x="8560965" y="1643062"/>
              <a:ext cx="53206" cy="140643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8560965" y="1643062"/>
                <a:ext cx="53206" cy="14064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2" p14:bwMode="auto">
            <p14:nvContentPartPr>
              <p14:cNvPr id="13" name="墨迹 12"/>
              <p14:cNvContentPartPr/>
              <p14:nvPr/>
            </p14:nvContentPartPr>
            <p14:xfrm>
              <a:off x="8630356" y="1645294"/>
              <a:ext cx="154410" cy="311795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8630356" y="1645294"/>
                <a:ext cx="154410" cy="31179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3" p14:bwMode="auto">
            <p14:nvContentPartPr>
              <p14:cNvPr id="14" name="墨迹 13"/>
              <p14:cNvContentPartPr/>
              <p14:nvPr/>
            </p14:nvContentPartPr>
            <p14:xfrm>
              <a:off x="8696585" y="1881187"/>
              <a:ext cx="167618" cy="17859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8696585" y="1881187"/>
                <a:ext cx="167618" cy="1785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4" p14:bwMode="auto">
            <p14:nvContentPartPr>
              <p14:cNvPr id="15" name="墨迹 14"/>
              <p14:cNvContentPartPr/>
              <p14:nvPr/>
            </p14:nvContentPartPr>
            <p14:xfrm>
              <a:off x="8798718" y="1833562"/>
              <a:ext cx="89297" cy="194407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8798718" y="1833562"/>
                <a:ext cx="89297" cy="19440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5" p14:bwMode="auto">
            <p14:nvContentPartPr>
              <p14:cNvPr id="16" name="墨迹 15"/>
              <p14:cNvContentPartPr/>
              <p14:nvPr/>
            </p14:nvContentPartPr>
            <p14:xfrm>
              <a:off x="8960197" y="1779984"/>
              <a:ext cx="192732" cy="40183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8960197" y="1779984"/>
                <a:ext cx="192732" cy="401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6" p14:bwMode="auto">
            <p14:nvContentPartPr>
              <p14:cNvPr id="17" name="墨迹 16"/>
              <p14:cNvContentPartPr/>
              <p14:nvPr/>
            </p14:nvContentPartPr>
            <p14:xfrm>
              <a:off x="8976568" y="1884164"/>
              <a:ext cx="152549" cy="8929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8976568" y="1884164"/>
                <a:ext cx="152549" cy="892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7" p14:bwMode="auto">
            <p14:nvContentPartPr>
              <p14:cNvPr id="18" name="墨迹 17"/>
              <p14:cNvContentPartPr/>
              <p14:nvPr/>
            </p14:nvContentPartPr>
            <p14:xfrm>
              <a:off x="9459701" y="1739800"/>
              <a:ext cx="122783" cy="200918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9459701" y="1739800"/>
                <a:ext cx="122783" cy="200918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8" p14:bwMode="auto">
            <p14:nvContentPartPr>
              <p14:cNvPr id="19" name="墨迹 18"/>
              <p14:cNvContentPartPr/>
              <p14:nvPr/>
            </p14:nvContentPartPr>
            <p14:xfrm>
              <a:off x="9489281" y="1702593"/>
              <a:ext cx="136922" cy="189012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9489281" y="1702593"/>
                <a:ext cx="136922" cy="189012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9" p14:bwMode="auto">
            <p14:nvContentPartPr>
              <p14:cNvPr id="20" name="墨迹 19"/>
              <p14:cNvContentPartPr/>
              <p14:nvPr/>
            </p14:nvContentPartPr>
            <p14:xfrm>
              <a:off x="9655968" y="1609390"/>
              <a:ext cx="57485" cy="164641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9655968" y="1609390"/>
                <a:ext cx="57485" cy="164641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20" p14:bwMode="auto">
            <p14:nvContentPartPr>
              <p14:cNvPr id="21" name="墨迹 20"/>
              <p14:cNvContentPartPr/>
              <p14:nvPr/>
            </p14:nvContentPartPr>
            <p14:xfrm>
              <a:off x="9321477" y="1708546"/>
              <a:ext cx="203523" cy="199430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9321477" y="1708546"/>
                <a:ext cx="203523" cy="19943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21" p14:bwMode="auto">
            <p14:nvContentPartPr>
              <p14:cNvPr id="22" name="墨迹 21"/>
              <p14:cNvContentPartPr/>
              <p14:nvPr/>
            </p14:nvContentPartPr>
            <p14:xfrm>
              <a:off x="9751218" y="1678781"/>
              <a:ext cx="141387" cy="246310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9751218" y="1678781"/>
                <a:ext cx="141387" cy="24631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22" p14:bwMode="auto">
            <p14:nvContentPartPr>
              <p14:cNvPr id="23" name="墨迹 22"/>
              <p14:cNvContentPartPr/>
              <p14:nvPr/>
            </p14:nvContentPartPr>
            <p14:xfrm>
              <a:off x="9864700" y="1869281"/>
              <a:ext cx="115714" cy="25673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9864700" y="1869281"/>
                <a:ext cx="115714" cy="2567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23" p14:bwMode="auto">
            <p14:nvContentPartPr>
              <p14:cNvPr id="24" name="墨迹 23"/>
              <p14:cNvContentPartPr/>
              <p14:nvPr/>
            </p14:nvContentPartPr>
            <p14:xfrm>
              <a:off x="9956043" y="1779984"/>
              <a:ext cx="30324" cy="241846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9956043" y="1779984"/>
                <a:ext cx="30324" cy="24184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24" p14:bwMode="auto">
            <p14:nvContentPartPr>
              <p14:cNvPr id="25" name="墨迹 24"/>
              <p14:cNvContentPartPr/>
              <p14:nvPr/>
            </p14:nvContentPartPr>
            <p14:xfrm>
              <a:off x="10083291" y="1768078"/>
              <a:ext cx="223428" cy="47625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10083291" y="1768078"/>
                <a:ext cx="223428" cy="4762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25" p14:bwMode="auto">
            <p14:nvContentPartPr>
              <p14:cNvPr id="26" name="墨迹 25"/>
              <p14:cNvContentPartPr/>
              <p14:nvPr/>
            </p14:nvContentPartPr>
            <p14:xfrm>
              <a:off x="10394900" y="1654968"/>
              <a:ext cx="201662" cy="250032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10394900" y="1654968"/>
                <a:ext cx="201662" cy="250032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26" p14:bwMode="auto">
            <p14:nvContentPartPr>
              <p14:cNvPr id="27" name="墨迹 26"/>
              <p14:cNvContentPartPr/>
              <p14:nvPr/>
            </p14:nvContentPartPr>
            <p14:xfrm>
              <a:off x="10561029" y="1762869"/>
              <a:ext cx="124830" cy="195709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10561029" y="1762869"/>
                <a:ext cx="124830" cy="19570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27" p14:bwMode="auto">
            <p14:nvContentPartPr>
              <p14:cNvPr id="28" name="墨迹 27"/>
              <p14:cNvContentPartPr/>
              <p14:nvPr/>
            </p14:nvContentPartPr>
            <p14:xfrm>
              <a:off x="10574238" y="1744823"/>
              <a:ext cx="117574" cy="150131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10574238" y="1744823"/>
                <a:ext cx="117574" cy="150131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28" p14:bwMode="auto">
            <p14:nvContentPartPr>
              <p14:cNvPr id="29" name="墨迹 28"/>
              <p14:cNvContentPartPr/>
              <p14:nvPr/>
            </p14:nvContentPartPr>
            <p14:xfrm>
              <a:off x="10727531" y="1684734"/>
              <a:ext cx="160734" cy="261193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10727531" y="1684734"/>
                <a:ext cx="160734" cy="26119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29" p14:bwMode="auto">
            <p14:nvContentPartPr>
              <p14:cNvPr id="30" name="墨迹 29"/>
              <p14:cNvContentPartPr/>
              <p14:nvPr/>
            </p14:nvContentPartPr>
            <p14:xfrm>
              <a:off x="10959703" y="1567718"/>
              <a:ext cx="136922" cy="122969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10959703" y="1567718"/>
                <a:ext cx="136922" cy="12296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30" p14:bwMode="auto">
            <p14:nvContentPartPr>
              <p14:cNvPr id="31" name="墨迹 30"/>
              <p14:cNvContentPartPr/>
              <p14:nvPr/>
            </p14:nvContentPartPr>
            <p14:xfrm>
              <a:off x="9423052" y="2047875"/>
              <a:ext cx="238869" cy="35718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9423052" y="2047875"/>
                <a:ext cx="238869" cy="35718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31" p14:bwMode="auto">
            <p14:nvContentPartPr>
              <p14:cNvPr id="32" name="墨迹 31"/>
              <p14:cNvContentPartPr/>
              <p14:nvPr/>
            </p14:nvContentPartPr>
            <p14:xfrm>
              <a:off x="10513218" y="2030015"/>
              <a:ext cx="270867" cy="41672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10513218" y="2030015"/>
                <a:ext cx="270867" cy="41672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32" p14:bwMode="auto">
            <p14:nvContentPartPr>
              <p14:cNvPr id="33" name="墨迹 32"/>
              <p14:cNvContentPartPr/>
              <p14:nvPr/>
            </p14:nvContentPartPr>
            <p14:xfrm>
              <a:off x="10825757" y="1872257"/>
              <a:ext cx="151805" cy="50602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10825757" y="1872257"/>
                <a:ext cx="151805" cy="50602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33" p14:bwMode="auto">
            <p14:nvContentPartPr>
              <p14:cNvPr id="34" name="墨迹 33"/>
              <p14:cNvContentPartPr/>
              <p14:nvPr/>
            </p14:nvContentPartPr>
            <p14:xfrm>
              <a:off x="10907613" y="1824074"/>
              <a:ext cx="58043" cy="202220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10907613" y="1824074"/>
                <a:ext cx="58043" cy="20222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34" p14:bwMode="auto">
            <p14:nvContentPartPr>
              <p14:cNvPr id="35" name="墨迹 34"/>
              <p14:cNvContentPartPr/>
              <p14:nvPr/>
            </p14:nvContentPartPr>
            <p14:xfrm>
              <a:off x="1485304" y="3604617"/>
              <a:ext cx="2977" cy="26789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1485304" y="3604617"/>
                <a:ext cx="2977" cy="26789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1493" y="371700"/>
            <a:ext cx="4821364" cy="27665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2693" y="371700"/>
            <a:ext cx="4705364" cy="283482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0177" y="4096097"/>
            <a:ext cx="6543303" cy="20157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第四次作业</a:t>
            </a:r>
            <a:endParaRPr lang="zh-CN" altLang="en-US" b="1" dirty="0"/>
          </a:p>
        </p:txBody>
      </p:sp>
      <p:sp>
        <p:nvSpPr>
          <p:cNvPr id="3" name="文本占位符 2"/>
          <p:cNvSpPr>
            <a14:cpLocks xmlns:a14="http://schemas.microsoft.com/office/drawing/2010/main"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000" y="702089"/>
            <a:ext cx="10800000" cy="14029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b="39489"/>
          <a:stretch>
            <a:fillRect/>
          </a:stretch>
        </p:blipFill>
        <p:spPr>
          <a:xfrm>
            <a:off x="696000" y="498658"/>
            <a:ext cx="9980709" cy="187307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212" y="2371730"/>
            <a:ext cx="3658286" cy="439174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547" y="2371730"/>
            <a:ext cx="3420803" cy="439174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533984" y="2531033"/>
            <a:ext cx="182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英文教材</a:t>
            </a:r>
            <a:r>
              <a:rPr lang="en-US" altLang="zh-CN" b="1" dirty="0"/>
              <a:t>P109</a:t>
            </a:r>
            <a:endParaRPr lang="zh-CN" altLang="en-US" b="1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350" y="3244167"/>
            <a:ext cx="3651181" cy="264687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t="62025"/>
          <a:stretch>
            <a:fillRect/>
          </a:stretch>
        </p:blipFill>
        <p:spPr>
          <a:xfrm>
            <a:off x="447806" y="426719"/>
            <a:ext cx="10800000" cy="127197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688" y="3045255"/>
            <a:ext cx="5064118" cy="12787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051" y="1698421"/>
            <a:ext cx="3622766" cy="419948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l="610" b="-2476"/>
          <a:stretch>
            <a:fillRect/>
          </a:stretch>
        </p:blipFill>
        <p:spPr>
          <a:xfrm>
            <a:off x="696000" y="529950"/>
            <a:ext cx="10734108" cy="43038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0" y="1125025"/>
            <a:ext cx="6130165" cy="78215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" y="2071864"/>
            <a:ext cx="4763676" cy="461674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747" y="2071864"/>
            <a:ext cx="4351913" cy="461674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18561" y="1663338"/>
            <a:ext cx="5391804" cy="329183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610" b="-2476"/>
          <a:stretch>
            <a:fillRect/>
          </a:stretch>
        </p:blipFill>
        <p:spPr>
          <a:xfrm>
            <a:off x="696000" y="529950"/>
            <a:ext cx="10734108" cy="43038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1264" y="502944"/>
            <a:ext cx="10800000" cy="43038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64" y="1248189"/>
            <a:ext cx="5081975" cy="497739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1097" y="1248189"/>
            <a:ext cx="4059156" cy="497739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59784" y="1928372"/>
            <a:ext cx="6836407" cy="244390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959" y="4485491"/>
            <a:ext cx="6243232" cy="64293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783871" y="846518"/>
            <a:ext cx="4036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高斯积分公式派生公式</a:t>
            </a:r>
            <a:endParaRPr lang="zh-CN" altLang="en-US" sz="28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4883" y="557375"/>
            <a:ext cx="10800000" cy="223125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883" y="4451051"/>
            <a:ext cx="10800000" cy="103631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490" y="2948994"/>
            <a:ext cx="3270671" cy="133854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b="62454"/>
          <a:stretch>
            <a:fillRect/>
          </a:stretch>
        </p:blipFill>
        <p:spPr>
          <a:xfrm>
            <a:off x="696000" y="557636"/>
            <a:ext cx="10800000" cy="45255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615" y="1485603"/>
            <a:ext cx="4659539" cy="441369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t="42603"/>
          <a:stretch>
            <a:fillRect/>
          </a:stretch>
        </p:blipFill>
        <p:spPr>
          <a:xfrm>
            <a:off x="696000" y="418011"/>
            <a:ext cx="10800000" cy="69182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280" y="1808939"/>
            <a:ext cx="4523366" cy="135219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09839"/>
            <a:ext cx="4232366" cy="545478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b="52912"/>
          <a:stretch>
            <a:fillRect/>
          </a:stretch>
        </p:blipFill>
        <p:spPr>
          <a:xfrm>
            <a:off x="957257" y="359683"/>
            <a:ext cx="10800000" cy="4763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257" y="1531019"/>
            <a:ext cx="5119908" cy="330223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186" y="1531019"/>
            <a:ext cx="4586283" cy="4140808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8681" y="330369"/>
            <a:ext cx="4754131" cy="75820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681" y="1085806"/>
            <a:ext cx="2187487" cy="234319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6168" y="1092029"/>
            <a:ext cx="2445012" cy="127002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681" y="3339443"/>
            <a:ext cx="4533152" cy="3270069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3106167" y="3339443"/>
            <a:ext cx="2345665" cy="127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336" y="1085806"/>
            <a:ext cx="4411903" cy="398696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t="50531"/>
          <a:stretch>
            <a:fillRect/>
          </a:stretch>
        </p:blipFill>
        <p:spPr>
          <a:xfrm>
            <a:off x="817921" y="400594"/>
            <a:ext cx="10800000" cy="50043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921" y="1281593"/>
            <a:ext cx="4493163" cy="404649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921" y="1281593"/>
            <a:ext cx="4573258" cy="404649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r:id="rId4" p14:bwMode="auto">
            <p14:nvContentPartPr>
              <p14:cNvPr id="3" name="墨迹 2"/>
              <p14:cNvContentPartPr/>
              <p14:nvPr/>
            </p14:nvContentPartPr>
            <p14:xfrm>
              <a:off x="6456908" y="3550480"/>
              <a:ext cx="881806" cy="74973"/>
            </p14:xfrm>
          </p:contentPart>
        </mc:Choice>
        <mc:Fallback xmlns="">
          <p:pic>
            <p:nvPicPr>
              <p:cNvPr id="3" name="墨迹 2"/>
            </p:nvPicPr>
            <p:blipFill>
              <a:blip/>
            </p:blipFill>
            <p:spPr>
              <a:xfrm>
                <a:off x="6456908" y="3550480"/>
                <a:ext cx="881806" cy="7497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5" p14:bwMode="auto">
            <p14:nvContentPartPr>
              <p14:cNvPr id="5" name="墨迹 4"/>
              <p14:cNvContentPartPr/>
              <p14:nvPr/>
            </p14:nvContentPartPr>
            <p14:xfrm>
              <a:off x="8293447" y="3565921"/>
              <a:ext cx="653355" cy="35719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8293447" y="3565921"/>
                <a:ext cx="653355" cy="3571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6" p14:bwMode="auto">
            <p14:nvContentPartPr>
              <p14:cNvPr id="7" name="墨迹 6"/>
              <p14:cNvContentPartPr/>
              <p14:nvPr/>
            </p14:nvContentPartPr>
            <p14:xfrm>
              <a:off x="7575165" y="3506390"/>
              <a:ext cx="420626" cy="107156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7575165" y="3506390"/>
                <a:ext cx="420626" cy="10715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7" p14:bwMode="auto">
            <p14:nvContentPartPr>
              <p14:cNvPr id="8" name="墨迹 7"/>
              <p14:cNvContentPartPr/>
              <p14:nvPr/>
            </p14:nvContentPartPr>
            <p14:xfrm>
              <a:off x="9920882" y="3506390"/>
              <a:ext cx="636985" cy="35719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9920882" y="3506390"/>
                <a:ext cx="636985" cy="3571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8" p14:bwMode="auto">
            <p14:nvContentPartPr>
              <p14:cNvPr id="9" name="墨迹 8"/>
              <p14:cNvContentPartPr/>
              <p14:nvPr/>
            </p14:nvContentPartPr>
            <p14:xfrm>
              <a:off x="9763125" y="3875484"/>
              <a:ext cx="869156" cy="71437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9763125" y="3875484"/>
                <a:ext cx="869156" cy="7143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9" p14:bwMode="auto">
            <p14:nvContentPartPr>
              <p14:cNvPr id="10" name="墨迹 9"/>
              <p14:cNvContentPartPr/>
              <p14:nvPr/>
            </p14:nvContentPartPr>
            <p14:xfrm>
              <a:off x="9209484" y="3559968"/>
              <a:ext cx="447973" cy="35719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9209484" y="3559968"/>
                <a:ext cx="447973" cy="3571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0" p14:bwMode="auto">
            <p14:nvContentPartPr>
              <p14:cNvPr id="11" name="墨迹 10"/>
              <p14:cNvContentPartPr/>
              <p14:nvPr/>
            </p14:nvContentPartPr>
            <p14:xfrm>
              <a:off x="9271248" y="3559968"/>
              <a:ext cx="54322" cy="11907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9271248" y="3559968"/>
                <a:ext cx="54322" cy="1190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1" p14:bwMode="auto">
            <p14:nvContentPartPr>
              <p14:cNvPr id="12" name="墨迹 11"/>
              <p14:cNvContentPartPr/>
              <p14:nvPr/>
            </p14:nvContentPartPr>
            <p14:xfrm>
              <a:off x="10191750" y="3919202"/>
              <a:ext cx="47625" cy="42602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10191750" y="3919202"/>
                <a:ext cx="47625" cy="42602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2" p14:bwMode="auto">
            <p14:nvContentPartPr>
              <p14:cNvPr id="13" name="墨迹 12"/>
              <p14:cNvContentPartPr/>
              <p14:nvPr/>
            </p14:nvContentPartPr>
            <p14:xfrm>
              <a:off x="10462617" y="4009429"/>
              <a:ext cx="8929" cy="38696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10462617" y="4009429"/>
                <a:ext cx="8929" cy="3869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3" p14:bwMode="auto">
            <p14:nvContentPartPr>
              <p14:cNvPr id="14" name="墨迹 13"/>
              <p14:cNvContentPartPr/>
              <p14:nvPr/>
            </p14:nvContentPartPr>
            <p14:xfrm>
              <a:off x="6871394" y="4316015"/>
              <a:ext cx="492621" cy="107156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6871394" y="4316015"/>
                <a:ext cx="492621" cy="10715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4" p14:bwMode="auto">
            <p14:nvContentPartPr>
              <p14:cNvPr id="15" name="墨迹 14"/>
              <p14:cNvContentPartPr/>
              <p14:nvPr/>
            </p14:nvContentPartPr>
            <p14:xfrm>
              <a:off x="7060406" y="4702968"/>
              <a:ext cx="241101" cy="53578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7060406" y="4702968"/>
                <a:ext cx="241101" cy="53578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5" p14:bwMode="auto">
            <p14:nvContentPartPr>
              <p14:cNvPr id="16" name="墨迹 15"/>
              <p14:cNvContentPartPr/>
              <p14:nvPr/>
            </p14:nvContentPartPr>
            <p14:xfrm>
              <a:off x="9013031" y="4372570"/>
              <a:ext cx="17859" cy="2976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9013031" y="4372570"/>
                <a:ext cx="17859" cy="297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6" p14:bwMode="auto">
            <p14:nvContentPartPr>
              <p14:cNvPr id="17" name="墨迹 16"/>
              <p14:cNvContentPartPr/>
              <p14:nvPr/>
            </p14:nvContentPartPr>
            <p14:xfrm>
              <a:off x="7675624" y="4274343"/>
              <a:ext cx="329282" cy="71438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7675624" y="4274343"/>
                <a:ext cx="329282" cy="71438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7" p14:bwMode="auto">
            <p14:nvContentPartPr>
              <p14:cNvPr id="18" name="墨迹 17"/>
              <p14:cNvContentPartPr/>
              <p14:nvPr/>
            </p14:nvContentPartPr>
            <p14:xfrm>
              <a:off x="8558919" y="4274343"/>
              <a:ext cx="461739" cy="47625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8558919" y="4274343"/>
                <a:ext cx="461739" cy="4762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8" p14:bwMode="auto">
            <p14:nvContentPartPr>
              <p14:cNvPr id="19" name="墨迹 18"/>
              <p14:cNvContentPartPr/>
              <p14:nvPr/>
            </p14:nvContentPartPr>
            <p14:xfrm>
              <a:off x="7902773" y="4744640"/>
              <a:ext cx="434578" cy="35719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7902773" y="4744640"/>
                <a:ext cx="434578" cy="35719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3255" y="1297577"/>
            <a:ext cx="5165417" cy="340129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t="50531"/>
          <a:stretch>
            <a:fillRect/>
          </a:stretch>
        </p:blipFill>
        <p:spPr>
          <a:xfrm>
            <a:off x="817921" y="400594"/>
            <a:ext cx="10800000" cy="50043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r:id="rId3" p14:bwMode="auto">
            <p14:nvContentPartPr>
              <p14:cNvPr id="2" name="墨迹 1"/>
              <p14:cNvContentPartPr/>
              <p14:nvPr/>
            </p14:nvContentPartPr>
            <p14:xfrm>
              <a:off x="3190875" y="2387203"/>
              <a:ext cx="559593" cy="113109"/>
            </p14:xfrm>
          </p:contentPart>
        </mc:Choice>
        <mc:Fallback xmlns="">
          <p:pic>
            <p:nvPicPr>
              <p:cNvPr id="2" name="墨迹 1"/>
            </p:nvPicPr>
            <p:blipFill>
              <a:blip/>
            </p:blipFill>
            <p:spPr>
              <a:xfrm>
                <a:off x="3190875" y="2387203"/>
                <a:ext cx="559593" cy="11310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4" p14:bwMode="auto">
            <p14:nvContentPartPr>
              <p14:cNvPr id="5" name="墨迹 4"/>
              <p14:cNvContentPartPr/>
              <p14:nvPr/>
            </p14:nvContentPartPr>
            <p14:xfrm>
              <a:off x="3915667" y="2434828"/>
              <a:ext cx="484436" cy="89297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3915667" y="2434828"/>
                <a:ext cx="484436" cy="8929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5" p14:bwMode="auto">
            <p14:nvContentPartPr>
              <p14:cNvPr id="6" name="墨迹 5"/>
              <p14:cNvContentPartPr/>
              <p14:nvPr/>
            </p14:nvContentPartPr>
            <p14:xfrm>
              <a:off x="3770374" y="2007691"/>
              <a:ext cx="72368" cy="135434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3770374" y="2007691"/>
                <a:ext cx="72368" cy="1354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6" p14:bwMode="auto">
            <p14:nvContentPartPr>
              <p14:cNvPr id="7" name="墨迹 6"/>
              <p14:cNvContentPartPr/>
              <p14:nvPr/>
            </p14:nvContentPartPr>
            <p14:xfrm>
              <a:off x="3905250" y="2059781"/>
              <a:ext cx="26789" cy="17859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3905250" y="2059781"/>
                <a:ext cx="26789" cy="1785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7" p14:bwMode="auto">
            <p14:nvContentPartPr>
              <p14:cNvPr id="8" name="墨迹 7"/>
              <p14:cNvContentPartPr/>
              <p14:nvPr/>
            </p14:nvContentPartPr>
            <p14:xfrm>
              <a:off x="3923109" y="2062013"/>
              <a:ext cx="44648" cy="67159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3923109" y="2062013"/>
                <a:ext cx="44648" cy="6715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8" p14:bwMode="auto">
            <p14:nvContentPartPr>
              <p14:cNvPr id="9" name="墨迹 8"/>
              <p14:cNvContentPartPr/>
              <p14:nvPr/>
            </p14:nvContentPartPr>
            <p14:xfrm>
              <a:off x="3970734" y="1958578"/>
              <a:ext cx="11906" cy="360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3970734" y="1958578"/>
                <a:ext cx="11906" cy="36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9" p14:bwMode="auto">
            <p14:nvContentPartPr>
              <p14:cNvPr id="10" name="墨迹 9"/>
              <p14:cNvContentPartPr/>
              <p14:nvPr/>
            </p14:nvContentPartPr>
            <p14:xfrm>
              <a:off x="3097671" y="3226593"/>
              <a:ext cx="1274155" cy="65485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3097671" y="3226593"/>
                <a:ext cx="1274155" cy="65485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000" y="587247"/>
            <a:ext cx="10800000" cy="339667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729" y="3631970"/>
            <a:ext cx="3431179" cy="2983478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000" y="455522"/>
            <a:ext cx="10800000" cy="274225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0" y="3901011"/>
            <a:ext cx="10800000" cy="1972502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7921" y="347915"/>
            <a:ext cx="10800000" cy="197250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921" y="2320417"/>
            <a:ext cx="4668869" cy="388008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93656"/>
            <a:ext cx="4668869" cy="2882138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14:cpLocks xmlns:a14="http://schemas.microsoft.com/office/drawing/2010/main"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第六次作业</a:t>
            </a:r>
            <a:endParaRPr lang="zh-CN" altLang="en-US" b="1" dirty="0"/>
          </a:p>
        </p:txBody>
      </p:sp>
      <p:sp>
        <p:nvSpPr>
          <p:cNvPr id="3" name="文本占位符 2"/>
          <p:cNvSpPr>
            <a14:cpLocks xmlns:a14="http://schemas.microsoft.com/office/drawing/2010/main"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b="50048"/>
          <a:stretch>
            <a:fillRect/>
          </a:stretch>
        </p:blipFill>
        <p:spPr>
          <a:xfrm>
            <a:off x="781341" y="426764"/>
            <a:ext cx="10800000" cy="136720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700" y="1974671"/>
            <a:ext cx="4165887" cy="218802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700" y="4162701"/>
            <a:ext cx="4165887" cy="207245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6707" y="1974672"/>
            <a:ext cx="3460802" cy="218802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000" y="696276"/>
            <a:ext cx="10800000" cy="1704647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000" y="957130"/>
            <a:ext cx="10800000" cy="105971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368" y="2112040"/>
            <a:ext cx="3578337" cy="212002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2658" y="1565077"/>
            <a:ext cx="5236166" cy="90353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578" y="5007704"/>
            <a:ext cx="3612127" cy="151966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3770" y="2457420"/>
            <a:ext cx="2386124" cy="4069949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000" y="555636"/>
            <a:ext cx="10800000" cy="182557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920" y="3429000"/>
            <a:ext cx="4807817" cy="140968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6265" y="2467731"/>
            <a:ext cx="3862870" cy="4018124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424" y="296091"/>
            <a:ext cx="3522801" cy="46024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645" y="296091"/>
            <a:ext cx="4152360" cy="460248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056" y="4898571"/>
            <a:ext cx="2905636" cy="1418678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5337" y="901101"/>
            <a:ext cx="10800000" cy="151090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831" y="2511549"/>
            <a:ext cx="3250529" cy="152842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831" y="4558774"/>
            <a:ext cx="2780267" cy="131038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3553" y="2511549"/>
            <a:ext cx="2889159" cy="124738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3553" y="3984622"/>
            <a:ext cx="4056635" cy="1888907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9187543" y="2511549"/>
            <a:ext cx="25799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自旋向上，自旋向下粒子各增加（减少）一个；</a:t>
            </a:r>
            <a:endParaRPr lang="en-US" altLang="zh-CN" b="1" dirty="0"/>
          </a:p>
          <a:p>
            <a:r>
              <a:rPr lang="zh-CN" altLang="en-US" b="1" dirty="0"/>
              <a:t>总角动量量子数加（减）</a:t>
            </a:r>
            <a:r>
              <a:rPr lang="en-US" altLang="zh-CN" b="1" dirty="0"/>
              <a:t>1</a:t>
            </a:r>
            <a:r>
              <a:rPr lang="zh-CN" altLang="en-US" b="1" dirty="0"/>
              <a:t>，</a:t>
            </a:r>
            <a:r>
              <a:rPr lang="en-US" altLang="zh-CN" b="1" dirty="0"/>
              <a:t>z</a:t>
            </a:r>
            <a:r>
              <a:rPr lang="zh-CN" altLang="en-US" b="1" dirty="0"/>
              <a:t>方向分量量子数不变</a:t>
            </a:r>
            <a:endParaRPr lang="en-US" altLang="zh-CN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t="51224"/>
          <a:stretch>
            <a:fillRect/>
          </a:stretch>
        </p:blipFill>
        <p:spPr>
          <a:xfrm>
            <a:off x="696000" y="661852"/>
            <a:ext cx="10800000" cy="133502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789" y="2161343"/>
            <a:ext cx="2642513" cy="116533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/>
          <a:srcRect r="-683" b="55978"/>
          <a:stretch>
            <a:fillRect/>
          </a:stretch>
        </p:blipFill>
        <p:spPr>
          <a:xfrm>
            <a:off x="1203330" y="3429001"/>
            <a:ext cx="3907932" cy="55684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330" y="4088173"/>
            <a:ext cx="3907932" cy="196087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8087" y="3437286"/>
            <a:ext cx="3985846" cy="133659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8087" y="5139308"/>
            <a:ext cx="3985846" cy="90973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000" y="683819"/>
            <a:ext cx="10800000" cy="192309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400697" y="3091543"/>
            <a:ext cx="5390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哈密顿量不厄米</a:t>
            </a:r>
            <a:endParaRPr lang="en-US" altLang="zh-CN" b="1" dirty="0"/>
          </a:p>
          <a:p>
            <a:r>
              <a:rPr lang="zh-CN" altLang="en-US" b="1" dirty="0"/>
              <a:t>时间演化算符不幺正</a:t>
            </a:r>
            <a:endParaRPr lang="en-US" altLang="zh-CN" b="1" dirty="0"/>
          </a:p>
          <a:p>
            <a:r>
              <a:rPr lang="zh-CN" altLang="en-US" b="1" dirty="0"/>
              <a:t>概率守恒被打破（态矢的归一性随时间演化被破坏）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b="37931"/>
          <a:stretch>
            <a:fillRect/>
          </a:stretch>
        </p:blipFill>
        <p:spPr>
          <a:xfrm>
            <a:off x="696000" y="408086"/>
            <a:ext cx="10800000" cy="156005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0" y="2353951"/>
            <a:ext cx="3745371" cy="395628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589" y="2353951"/>
            <a:ext cx="4437304" cy="26360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000" y="343439"/>
            <a:ext cx="10800000" cy="55980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750" y="1431958"/>
            <a:ext cx="4350141" cy="31313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434934"/>
            <a:ext cx="4769895" cy="46001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6603" y="490397"/>
            <a:ext cx="10800000" cy="5005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818" y="2022926"/>
            <a:ext cx="4448063" cy="261969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818" y="990947"/>
            <a:ext cx="10800000" cy="53142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3980" y="2022926"/>
            <a:ext cx="4669848" cy="46220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4372" y="653376"/>
            <a:ext cx="10800000" cy="25420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/>
  <PresentationFormat>宽屏</PresentationFormat>
  <Paragraphs>11</Paragraphs>
  <Slides>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0" baseType="lpstr">
      <vt:lpstr>Arial</vt:lpstr>
      <vt:lpstr>宋体</vt:lpstr>
      <vt:lpstr>Wingdings</vt:lpstr>
      <vt:lpstr>等线 Light</vt:lpstr>
      <vt:lpstr>等线</vt:lpstr>
      <vt:lpstr>Office 主题​​</vt:lpstr>
      <vt:lpstr>第二次作业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第四次作业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第六次作业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第一次作业</dc:title>
  <dc:creator>孺子 牛</dc:creator>
  <cp:lastModifiedBy>rzn</cp:lastModifiedBy>
  <cp:revision>7</cp:revision>
  <dcterms:created xsi:type="dcterms:W3CDTF">1900-01-01T00:00:00Z</dcterms:created>
  <dcterms:modified xsi:type="dcterms:W3CDTF">1900-01-01T00:00:00Z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4F3B704D137DBAE726086F6362FE0747</vt:lpwstr>
  </property>
  <property fmtid="{D5CDD505-2E9C-101B-9397-08002B2CF9AE}" pid="3" name="KSOProductBuildVer">
    <vt:lpwstr>2052-11.31.0</vt:lpwstr>
  </property>
</Properties>
</file>